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186" y="1293043"/>
            <a:ext cx="5103628" cy="1825096"/>
          </a:xfrm>
        </p:spPr>
        <p:txBody>
          <a:bodyPr/>
          <a:lstStyle/>
          <a:p>
            <a:r>
              <a:rPr lang="en-US" dirty="0" smtClean="0"/>
              <a:t>2018 CTMA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6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967" y="764373"/>
            <a:ext cx="10145233" cy="1293028"/>
          </a:xfrm>
        </p:spPr>
        <p:txBody>
          <a:bodyPr/>
          <a:lstStyle/>
          <a:p>
            <a:r>
              <a:rPr lang="en-US" dirty="0" smtClean="0"/>
              <a:t>Hilton </a:t>
            </a:r>
            <a:r>
              <a:rPr lang="en-US" dirty="0" err="1" smtClean="0"/>
              <a:t>santa</a:t>
            </a:r>
            <a:r>
              <a:rPr lang="en-US" dirty="0" smtClean="0"/>
              <a:t> </a:t>
            </a:r>
            <a:r>
              <a:rPr lang="en-US" dirty="0" err="1" smtClean="0"/>
              <a:t>fe</a:t>
            </a:r>
            <a:r>
              <a:rPr lang="en-US" dirty="0" smtClean="0"/>
              <a:t> buffalo thunder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21 – 24,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65" y="3001768"/>
            <a:ext cx="9898201" cy="30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6" y="764373"/>
            <a:ext cx="10942674" cy="1957562"/>
          </a:xfrm>
        </p:spPr>
        <p:txBody>
          <a:bodyPr/>
          <a:lstStyle/>
          <a:p>
            <a:r>
              <a:rPr lang="en-US" dirty="0" smtClean="0"/>
              <a:t>Located 9 Miles North of Santa </a:t>
            </a:r>
            <a:r>
              <a:rPr lang="en-US" dirty="0" err="1" smtClean="0"/>
              <a:t>fe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&amp; 75 miles north of Albuquerque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872" y="2424223"/>
            <a:ext cx="7333580" cy="39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156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</TotalTime>
  <Words>20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Vapor Trail</vt:lpstr>
      <vt:lpstr>2018 CTMA</vt:lpstr>
      <vt:lpstr>Hilton santa fe buffalo thunder</vt:lpstr>
      <vt:lpstr>Located 9 Miles North of Santa fe  &amp; 75 miles north of Albuquerque</vt:lpstr>
    </vt:vector>
  </TitlesOfParts>
  <Company>LANL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CTMA</dc:title>
  <dc:creator>Fellows, Steven Bradley</dc:creator>
  <cp:lastModifiedBy>Fellows, Steven Bradley</cp:lastModifiedBy>
  <cp:revision>2</cp:revision>
  <dcterms:created xsi:type="dcterms:W3CDTF">2017-05-18T17:37:40Z</dcterms:created>
  <dcterms:modified xsi:type="dcterms:W3CDTF">2017-05-18T17:46:37Z</dcterms:modified>
</cp:coreProperties>
</file>