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7" r:id="rId2"/>
  </p:sldMasterIdLst>
  <p:notesMasterIdLst>
    <p:notesMasterId r:id="rId17"/>
  </p:notesMasterIdLst>
  <p:handoutMasterIdLst>
    <p:handoutMasterId r:id="rId18"/>
  </p:handoutMasterIdLst>
  <p:sldIdLst>
    <p:sldId id="256" r:id="rId3"/>
    <p:sldId id="257" r:id="rId4"/>
    <p:sldId id="259" r:id="rId5"/>
    <p:sldId id="260" r:id="rId6"/>
    <p:sldId id="261" r:id="rId7"/>
    <p:sldId id="262" r:id="rId8"/>
    <p:sldId id="263" r:id="rId9"/>
    <p:sldId id="265" r:id="rId10"/>
    <p:sldId id="266" r:id="rId11"/>
    <p:sldId id="267" r:id="rId12"/>
    <p:sldId id="268" r:id="rId13"/>
    <p:sldId id="269" r:id="rId14"/>
    <p:sldId id="271" r:id="rId15"/>
    <p:sldId id="270" r:id="rId16"/>
  </p:sldIdLst>
  <p:sldSz cx="10058400" cy="7772400"/>
  <p:notesSz cx="7010400" cy="9296400"/>
  <p:defaultTextStyle>
    <a:defPPr>
      <a:defRPr lang="en-US"/>
    </a:defPPr>
    <a:lvl1pPr algn="r" rtl="0" eaLnBrk="0" fontAlgn="base" hangingPunct="0">
      <a:spcBef>
        <a:spcPct val="0"/>
      </a:spcBef>
      <a:spcAft>
        <a:spcPct val="0"/>
      </a:spcAft>
      <a:defRPr sz="2000" b="1" kern="1200">
        <a:solidFill>
          <a:srgbClr val="B2B2B2"/>
        </a:solidFill>
        <a:latin typeface="Arial" charset="0"/>
        <a:ea typeface="+mn-ea"/>
        <a:cs typeface="+mn-cs"/>
      </a:defRPr>
    </a:lvl1pPr>
    <a:lvl2pPr marL="457200" algn="r" rtl="0" eaLnBrk="0" fontAlgn="base" hangingPunct="0">
      <a:spcBef>
        <a:spcPct val="0"/>
      </a:spcBef>
      <a:spcAft>
        <a:spcPct val="0"/>
      </a:spcAft>
      <a:defRPr sz="2000" b="1" kern="1200">
        <a:solidFill>
          <a:srgbClr val="B2B2B2"/>
        </a:solidFill>
        <a:latin typeface="Arial" charset="0"/>
        <a:ea typeface="+mn-ea"/>
        <a:cs typeface="+mn-cs"/>
      </a:defRPr>
    </a:lvl2pPr>
    <a:lvl3pPr marL="914400" algn="r" rtl="0" eaLnBrk="0" fontAlgn="base" hangingPunct="0">
      <a:spcBef>
        <a:spcPct val="0"/>
      </a:spcBef>
      <a:spcAft>
        <a:spcPct val="0"/>
      </a:spcAft>
      <a:defRPr sz="2000" b="1" kern="1200">
        <a:solidFill>
          <a:srgbClr val="B2B2B2"/>
        </a:solidFill>
        <a:latin typeface="Arial" charset="0"/>
        <a:ea typeface="+mn-ea"/>
        <a:cs typeface="+mn-cs"/>
      </a:defRPr>
    </a:lvl3pPr>
    <a:lvl4pPr marL="1371600" algn="r" rtl="0" eaLnBrk="0" fontAlgn="base" hangingPunct="0">
      <a:spcBef>
        <a:spcPct val="0"/>
      </a:spcBef>
      <a:spcAft>
        <a:spcPct val="0"/>
      </a:spcAft>
      <a:defRPr sz="2000" b="1" kern="1200">
        <a:solidFill>
          <a:srgbClr val="B2B2B2"/>
        </a:solidFill>
        <a:latin typeface="Arial" charset="0"/>
        <a:ea typeface="+mn-ea"/>
        <a:cs typeface="+mn-cs"/>
      </a:defRPr>
    </a:lvl4pPr>
    <a:lvl5pPr marL="1828800" algn="r" rtl="0" eaLnBrk="0" fontAlgn="base" hangingPunct="0">
      <a:spcBef>
        <a:spcPct val="0"/>
      </a:spcBef>
      <a:spcAft>
        <a:spcPct val="0"/>
      </a:spcAft>
      <a:defRPr sz="2000" b="1" kern="1200">
        <a:solidFill>
          <a:srgbClr val="B2B2B2"/>
        </a:solidFill>
        <a:latin typeface="Arial" charset="0"/>
        <a:ea typeface="+mn-ea"/>
        <a:cs typeface="+mn-cs"/>
      </a:defRPr>
    </a:lvl5pPr>
    <a:lvl6pPr marL="2286000" algn="l" defTabSz="914400" rtl="0" eaLnBrk="1" latinLnBrk="0" hangingPunct="1">
      <a:defRPr sz="2000" b="1" kern="1200">
        <a:solidFill>
          <a:srgbClr val="B2B2B2"/>
        </a:solidFill>
        <a:latin typeface="Arial" charset="0"/>
        <a:ea typeface="+mn-ea"/>
        <a:cs typeface="+mn-cs"/>
      </a:defRPr>
    </a:lvl6pPr>
    <a:lvl7pPr marL="2743200" algn="l" defTabSz="914400" rtl="0" eaLnBrk="1" latinLnBrk="0" hangingPunct="1">
      <a:defRPr sz="2000" b="1" kern="1200">
        <a:solidFill>
          <a:srgbClr val="B2B2B2"/>
        </a:solidFill>
        <a:latin typeface="Arial" charset="0"/>
        <a:ea typeface="+mn-ea"/>
        <a:cs typeface="+mn-cs"/>
      </a:defRPr>
    </a:lvl7pPr>
    <a:lvl8pPr marL="3200400" algn="l" defTabSz="914400" rtl="0" eaLnBrk="1" latinLnBrk="0" hangingPunct="1">
      <a:defRPr sz="2000" b="1" kern="1200">
        <a:solidFill>
          <a:srgbClr val="B2B2B2"/>
        </a:solidFill>
        <a:latin typeface="Arial" charset="0"/>
        <a:ea typeface="+mn-ea"/>
        <a:cs typeface="+mn-cs"/>
      </a:defRPr>
    </a:lvl8pPr>
    <a:lvl9pPr marL="3657600" algn="l" defTabSz="914400" rtl="0" eaLnBrk="1" latinLnBrk="0" hangingPunct="1">
      <a:defRPr sz="2000" b="1" kern="1200">
        <a:solidFill>
          <a:srgbClr val="B2B2B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BCE3"/>
    <a:srgbClr val="00467F"/>
    <a:srgbClr val="FF0000"/>
    <a:srgbClr val="3E8EDE"/>
    <a:srgbClr val="DB7F31"/>
    <a:srgbClr val="F0C33B"/>
    <a:srgbClr val="5798D4"/>
    <a:srgbClr val="63A63C"/>
    <a:srgbClr val="7C002F"/>
    <a:srgbClr val="C98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95422" autoAdjust="0"/>
  </p:normalViewPr>
  <p:slideViewPr>
    <p:cSldViewPr snapToGrid="0">
      <p:cViewPr varScale="1">
        <p:scale>
          <a:sx n="112" d="100"/>
          <a:sy n="112" d="100"/>
        </p:scale>
        <p:origin x="-246" y="-90"/>
      </p:cViewPr>
      <p:guideLst>
        <p:guide orient="horz" pos="2448"/>
        <p:guide pos="3168"/>
      </p:guideLst>
    </p:cSldViewPr>
  </p:slideViewPr>
  <p:notesTextViewPr>
    <p:cViewPr>
      <p:scale>
        <a:sx n="1" d="1"/>
        <a:sy n="1" d="1"/>
      </p:scale>
      <p:origin x="0" y="0"/>
    </p:cViewPr>
  </p:notesTextViewPr>
  <p:notesViewPr>
    <p:cSldViewPr snapToGrid="0">
      <p:cViewPr varScale="1">
        <p:scale>
          <a:sx n="71" d="100"/>
          <a:sy n="71" d="100"/>
        </p:scale>
        <p:origin x="-2460"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l" defTabSz="931863">
              <a:defRPr sz="1300" b="0">
                <a:solidFill>
                  <a:schemeClr val="tx1"/>
                </a:solidFill>
                <a:latin typeface="Times New Roman" pitchFamily="18" charset="0"/>
              </a:defRPr>
            </a:lvl1pPr>
          </a:lstStyle>
          <a:p>
            <a:endParaRPr lang="en-US" altLang="en-US"/>
          </a:p>
        </p:txBody>
      </p:sp>
      <p:sp>
        <p:nvSpPr>
          <p:cNvPr id="44035" name="Rectangle 3"/>
          <p:cNvSpPr>
            <a:spLocks noGrp="1" noChangeArrowheads="1"/>
          </p:cNvSpPr>
          <p:nvPr>
            <p:ph type="dt" sz="quarter"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300" b="0">
                <a:solidFill>
                  <a:schemeClr val="tx1"/>
                </a:solidFill>
                <a:latin typeface="Times New Roman" pitchFamily="18" charset="0"/>
              </a:defRPr>
            </a:lvl1pPr>
          </a:lstStyle>
          <a:p>
            <a:endParaRPr lang="en-US" altLang="en-US"/>
          </a:p>
        </p:txBody>
      </p:sp>
      <p:sp>
        <p:nvSpPr>
          <p:cNvPr id="44036" name="Rectangle 4"/>
          <p:cNvSpPr>
            <a:spLocks noGrp="1" noChangeArrowheads="1"/>
          </p:cNvSpPr>
          <p:nvPr>
            <p:ph type="ftr" sz="quarter" idx="2"/>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l" defTabSz="931863">
              <a:defRPr sz="900" b="0">
                <a:solidFill>
                  <a:schemeClr val="tx1"/>
                </a:solidFill>
              </a:defRPr>
            </a:lvl1pPr>
          </a:lstStyle>
          <a:p>
            <a:r>
              <a:rPr lang="en-US" altLang="en-US"/>
              <a:t>GV20060702005.ppt</a:t>
            </a:r>
          </a:p>
        </p:txBody>
      </p:sp>
      <p:sp>
        <p:nvSpPr>
          <p:cNvPr id="44037" name="Rectangle 5"/>
          <p:cNvSpPr>
            <a:spLocks noGrp="1" noChangeArrowheads="1"/>
          </p:cNvSpPr>
          <p:nvPr>
            <p:ph type="sldNum" sz="quarter" idx="3"/>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000" b="0">
                <a:solidFill>
                  <a:schemeClr val="tx1"/>
                </a:solidFill>
              </a:defRPr>
            </a:lvl1pPr>
          </a:lstStyle>
          <a:p>
            <a:fld id="{02D11E7F-9051-461F-8CDE-D4CBF8AB1E56}" type="slidenum">
              <a:rPr lang="en-US" altLang="en-US"/>
              <a:pPr/>
              <a:t>‹#›</a:t>
            </a:fld>
            <a:endParaRPr lang="en-US" altLang="en-US"/>
          </a:p>
        </p:txBody>
      </p:sp>
    </p:spTree>
    <p:extLst>
      <p:ext uri="{BB962C8B-B14F-4D97-AF65-F5344CB8AC3E}">
        <p14:creationId xmlns:p14="http://schemas.microsoft.com/office/powerpoint/2010/main" val="2088374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algn="l" defTabSz="931863">
              <a:defRPr sz="1300" b="0">
                <a:solidFill>
                  <a:schemeClr val="tx1"/>
                </a:solidFill>
                <a:latin typeface="Times New Roman" pitchFamily="18" charset="0"/>
              </a:defRPr>
            </a:lvl1pPr>
          </a:lstStyle>
          <a:p>
            <a:endParaRPr lang="en-US" altLang="en-US"/>
          </a:p>
        </p:txBody>
      </p:sp>
      <p:sp>
        <p:nvSpPr>
          <p:cNvPr id="30723" name="Rectangle 3"/>
          <p:cNvSpPr>
            <a:spLocks noGrp="1" noChangeArrowheads="1"/>
          </p:cNvSpPr>
          <p:nvPr>
            <p:ph type="dt" idx="1"/>
          </p:nvPr>
        </p:nvSpPr>
        <p:spPr bwMode="auto">
          <a:xfrm>
            <a:off x="3970338" y="0"/>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lvl1pPr defTabSz="931863">
              <a:defRPr sz="1300" b="0">
                <a:solidFill>
                  <a:schemeClr val="tx1"/>
                </a:solidFill>
                <a:latin typeface="Times New Roman" pitchFamily="18" charset="0"/>
              </a:defRPr>
            </a:lvl1pPr>
          </a:lstStyle>
          <a:p>
            <a:endParaRPr lang="en-US" altLang="en-US"/>
          </a:p>
        </p:txBody>
      </p:sp>
      <p:sp>
        <p:nvSpPr>
          <p:cNvPr id="30724" name="Rectangle 4"/>
          <p:cNvSpPr>
            <a:spLocks noGrp="1" noRot="1" noChangeAspect="1" noChangeArrowheads="1" noTextEdit="1"/>
          </p:cNvSpPr>
          <p:nvPr>
            <p:ph type="sldImg" idx="2"/>
          </p:nvPr>
        </p:nvSpPr>
        <p:spPr bwMode="auto">
          <a:xfrm>
            <a:off x="1249363" y="698500"/>
            <a:ext cx="451167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1675" y="4416425"/>
            <a:ext cx="56070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algn="l" defTabSz="931863">
              <a:defRPr sz="1300" b="0">
                <a:solidFill>
                  <a:schemeClr val="tx1"/>
                </a:solidFill>
                <a:latin typeface="Times New Roman" pitchFamily="18" charset="0"/>
              </a:defRPr>
            </a:lvl1pPr>
          </a:lstStyle>
          <a:p>
            <a:r>
              <a:rPr lang="en-US" altLang="en-US"/>
              <a:t>GV20060702005.ppt</a:t>
            </a:r>
          </a:p>
        </p:txBody>
      </p:sp>
      <p:sp>
        <p:nvSpPr>
          <p:cNvPr id="30727" name="Rectangle 7"/>
          <p:cNvSpPr>
            <a:spLocks noGrp="1" noChangeArrowheads="1"/>
          </p:cNvSpPr>
          <p:nvPr>
            <p:ph type="sldNum" sz="quarter" idx="5"/>
          </p:nvPr>
        </p:nvSpPr>
        <p:spPr bwMode="auto">
          <a:xfrm>
            <a:off x="3970338" y="8831263"/>
            <a:ext cx="303847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2" tIns="46586" rIns="93172" bIns="46586" numCol="1" anchor="b" anchorCtr="0" compatLnSpc="1">
            <a:prstTxWarp prst="textNoShape">
              <a:avLst/>
            </a:prstTxWarp>
          </a:bodyPr>
          <a:lstStyle>
            <a:lvl1pPr defTabSz="931863">
              <a:defRPr sz="1300" b="0">
                <a:solidFill>
                  <a:schemeClr val="tx1"/>
                </a:solidFill>
                <a:latin typeface="Times New Roman" pitchFamily="18" charset="0"/>
              </a:defRPr>
            </a:lvl1pPr>
          </a:lstStyle>
          <a:p>
            <a:fld id="{A7F14C81-8982-4C6E-9990-D700B4EE783B}" type="slidenum">
              <a:rPr lang="en-US" altLang="en-US"/>
              <a:pPr/>
              <a:t>‹#›</a:t>
            </a:fld>
            <a:endParaRPr lang="en-US" altLang="en-US"/>
          </a:p>
        </p:txBody>
      </p:sp>
    </p:spTree>
    <p:extLst>
      <p:ext uri="{BB962C8B-B14F-4D97-AF65-F5344CB8AC3E}">
        <p14:creationId xmlns:p14="http://schemas.microsoft.com/office/powerpoint/2010/main" val="167633783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GV20060702005.ppt</a:t>
            </a: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49809" name="Picture 129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0058400" cy="7658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49809" name="Picture 129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0058400" cy="76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5097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677" y="279114"/>
            <a:ext cx="8716861" cy="75819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Tx/>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6BC5524F-9ACA-4FBB-B995-B32E6B9BC57E}"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4261968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F6CC12FE-DE42-4959-A9E8-F407A5A35C26}"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4029723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565909"/>
            <a:ext cx="4273550" cy="525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0638" y="1565909"/>
            <a:ext cx="4273550" cy="525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lvl1pPr>
          </a:lstStyle>
          <a:p>
            <a:fld id="{C96BE65F-90CF-470C-AC37-3F5356D7B682}"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71084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84890"/>
            <a:ext cx="9051925" cy="76327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3238" y="15113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271078"/>
            <a:ext cx="4443412" cy="48955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0163" y="15113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271078"/>
            <a:ext cx="4445000" cy="48955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32EED002-73B8-4665-8B47-653D573A38DA}"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16639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FBD2C3C6-D212-4C9F-AF4D-D5F421F276B2}"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61535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56C962C4-AAA3-4CDF-A230-81CC3127F81C}"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294453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372553"/>
            <a:ext cx="3308350" cy="131762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932238" y="1417319"/>
            <a:ext cx="5622925" cy="55264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238" y="2690179"/>
            <a:ext cx="3308350" cy="42478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3B483AC-302F-4EB4-BE38-BC2BE5E98015}"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322943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1485900"/>
            <a:ext cx="6035675" cy="3871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8D4FB97-29BC-4723-AC2E-E6AE1D02CA5D}"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1474661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5470" y="1534738"/>
            <a:ext cx="4273550" cy="1883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59074" y="1545127"/>
            <a:ext cx="4273550" cy="18630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1"/>
          </p:nvPr>
        </p:nvSpPr>
        <p:spPr/>
        <p:txBody>
          <a:bodyPr/>
          <a:lstStyle>
            <a:lvl1pPr>
              <a:defRPr/>
            </a:lvl1pPr>
          </a:lstStyle>
          <a:p>
            <a:fld id="{C96BE65F-90CF-470C-AC37-3F5356D7B682}" type="slidenum">
              <a:rPr lang="en-US" altLang="en-US">
                <a:solidFill>
                  <a:srgbClr val="000000">
                    <a:lumMod val="50000"/>
                    <a:lumOff val="50000"/>
                  </a:srgbClr>
                </a:solidFill>
              </a:rPr>
              <a:pPr/>
              <a:t>‹#›</a:t>
            </a:fld>
            <a:endParaRPr lang="en-US" altLang="en-US" dirty="0">
              <a:solidFill>
                <a:srgbClr val="000000">
                  <a:lumMod val="50000"/>
                  <a:lumOff val="50000"/>
                </a:srgbClr>
              </a:solidFill>
            </a:endParaRPr>
          </a:p>
        </p:txBody>
      </p:sp>
      <p:sp>
        <p:nvSpPr>
          <p:cNvPr id="7" name="Content Placeholder 2"/>
          <p:cNvSpPr>
            <a:spLocks noGrp="1"/>
          </p:cNvSpPr>
          <p:nvPr>
            <p:ph sz="half" idx="12"/>
          </p:nvPr>
        </p:nvSpPr>
        <p:spPr>
          <a:xfrm>
            <a:off x="660832" y="4004331"/>
            <a:ext cx="4273550" cy="1883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3"/>
          </p:nvPr>
        </p:nvSpPr>
        <p:spPr>
          <a:xfrm>
            <a:off x="5211474" y="4056284"/>
            <a:ext cx="4273550" cy="18630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671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677" y="279114"/>
            <a:ext cx="8716861" cy="75819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fld id="{6BC5524F-9ACA-4FBB-B995-B32E6B9BC57E}" type="slidenum">
              <a:rPr lang="en-US" altLang="en-US"/>
              <a:pPr/>
              <a:t>‹#›</a:t>
            </a:fld>
            <a:endParaRPr lang="en-US" altLang="en-US"/>
          </a:p>
        </p:txBody>
      </p:sp>
    </p:spTree>
    <p:extLst>
      <p:ext uri="{BB962C8B-B14F-4D97-AF65-F5344CB8AC3E}">
        <p14:creationId xmlns:p14="http://schemas.microsoft.com/office/powerpoint/2010/main" val="810870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1"/>
          </p:nvPr>
        </p:nvSpPr>
        <p:spPr/>
        <p:txBody>
          <a:bodyPr/>
          <a:lstStyle>
            <a:lvl1pPr>
              <a:defRPr/>
            </a:lvl1pPr>
          </a:lstStyle>
          <a:p>
            <a:fld id="{F6CC12FE-DE42-4959-A9E8-F407A5A35C26}" type="slidenum">
              <a:rPr lang="en-US" altLang="en-US"/>
              <a:pPr/>
              <a:t>‹#›</a:t>
            </a:fld>
            <a:endParaRPr lang="en-US" altLang="en-US"/>
          </a:p>
        </p:txBody>
      </p:sp>
    </p:spTree>
    <p:extLst>
      <p:ext uri="{BB962C8B-B14F-4D97-AF65-F5344CB8AC3E}">
        <p14:creationId xmlns:p14="http://schemas.microsoft.com/office/powerpoint/2010/main" val="61949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565909"/>
            <a:ext cx="4273550" cy="525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0638" y="1565909"/>
            <a:ext cx="4273550" cy="5257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lvl1pPr>
          </a:lstStyle>
          <a:p>
            <a:fld id="{C96BE65F-90CF-470C-AC37-3F5356D7B682}" type="slidenum">
              <a:rPr lang="en-US" altLang="en-US"/>
              <a:pPr/>
              <a:t>‹#›</a:t>
            </a:fld>
            <a:endParaRPr lang="en-US" altLang="en-US"/>
          </a:p>
        </p:txBody>
      </p:sp>
    </p:spTree>
    <p:extLst>
      <p:ext uri="{BB962C8B-B14F-4D97-AF65-F5344CB8AC3E}">
        <p14:creationId xmlns:p14="http://schemas.microsoft.com/office/powerpoint/2010/main" val="17369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84890"/>
            <a:ext cx="9051925" cy="76327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3238" y="15113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271078"/>
            <a:ext cx="4443412" cy="48955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10163" y="15113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271078"/>
            <a:ext cx="4445000" cy="48955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32EED002-73B8-4665-8B47-653D573A38DA}" type="slidenum">
              <a:rPr lang="en-US" altLang="en-US"/>
              <a:pPr/>
              <a:t>‹#›</a:t>
            </a:fld>
            <a:endParaRPr lang="en-US" altLang="en-US"/>
          </a:p>
        </p:txBody>
      </p:sp>
    </p:spTree>
    <p:extLst>
      <p:ext uri="{BB962C8B-B14F-4D97-AF65-F5344CB8AC3E}">
        <p14:creationId xmlns:p14="http://schemas.microsoft.com/office/powerpoint/2010/main" val="280091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fld id="{FBD2C3C6-D212-4C9F-AF4D-D5F421F276B2}" type="slidenum">
              <a:rPr lang="en-US" altLang="en-US"/>
              <a:pPr/>
              <a:t>‹#›</a:t>
            </a:fld>
            <a:endParaRPr lang="en-US" altLang="en-US"/>
          </a:p>
        </p:txBody>
      </p:sp>
    </p:spTree>
    <p:extLst>
      <p:ext uri="{BB962C8B-B14F-4D97-AF65-F5344CB8AC3E}">
        <p14:creationId xmlns:p14="http://schemas.microsoft.com/office/powerpoint/2010/main" val="245082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56C962C4-AAA3-4CDF-A230-81CC3127F81C}" type="slidenum">
              <a:rPr lang="en-US" altLang="en-US"/>
              <a:pPr/>
              <a:t>‹#›</a:t>
            </a:fld>
            <a:endParaRPr lang="en-US" altLang="en-US"/>
          </a:p>
        </p:txBody>
      </p:sp>
    </p:spTree>
    <p:extLst>
      <p:ext uri="{BB962C8B-B14F-4D97-AF65-F5344CB8AC3E}">
        <p14:creationId xmlns:p14="http://schemas.microsoft.com/office/powerpoint/2010/main" val="64771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372553"/>
            <a:ext cx="3308350" cy="131762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932238" y="1417319"/>
            <a:ext cx="5622925" cy="55264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238" y="2690179"/>
            <a:ext cx="3308350" cy="42478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3B483AC-302F-4EB4-BE38-BC2BE5E98015}" type="slidenum">
              <a:rPr lang="en-US" altLang="en-US"/>
              <a:pPr/>
              <a:t>‹#›</a:t>
            </a:fld>
            <a:endParaRPr lang="en-US" altLang="en-US"/>
          </a:p>
        </p:txBody>
      </p:sp>
    </p:spTree>
    <p:extLst>
      <p:ext uri="{BB962C8B-B14F-4D97-AF65-F5344CB8AC3E}">
        <p14:creationId xmlns:p14="http://schemas.microsoft.com/office/powerpoint/2010/main" val="117810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1485900"/>
            <a:ext cx="6035675" cy="3871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8D4FB97-29BC-4723-AC2E-E6AE1D02CA5D}" type="slidenum">
              <a:rPr lang="en-US" altLang="en-US"/>
              <a:pPr/>
              <a:t>‹#›</a:t>
            </a:fld>
            <a:endParaRPr lang="en-US" altLang="en-US"/>
          </a:p>
        </p:txBody>
      </p:sp>
    </p:spTree>
    <p:extLst>
      <p:ext uri="{BB962C8B-B14F-4D97-AF65-F5344CB8AC3E}">
        <p14:creationId xmlns:p14="http://schemas.microsoft.com/office/powerpoint/2010/main" val="4078192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5" name="Picture 1297"/>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 y="1"/>
            <a:ext cx="10058397" cy="7600948"/>
          </a:xfrm>
          <a:prstGeom prst="rect">
            <a:avLst/>
          </a:prstGeom>
          <a:noFill/>
          <a:extLst>
            <a:ext uri="{909E8E84-426E-40DD-AFC4-6F175D3DCCD1}">
              <a14:hiddenFill xmlns:a14="http://schemas.microsoft.com/office/drawing/2010/main">
                <a:solidFill>
                  <a:srgbClr val="FFFFFF"/>
                </a:solidFill>
              </a14:hiddenFill>
            </a:ext>
          </a:extLst>
        </p:spPr>
      </p:pic>
      <p:sp>
        <p:nvSpPr>
          <p:cNvPr id="156678" name="Rectangle 6"/>
          <p:cNvSpPr>
            <a:spLocks noGrp="1" noChangeArrowheads="1"/>
          </p:cNvSpPr>
          <p:nvPr>
            <p:ph type="sldNum" sz="quarter" idx="4"/>
          </p:nvPr>
        </p:nvSpPr>
        <p:spPr bwMode="auto">
          <a:xfrm>
            <a:off x="9646921" y="7383780"/>
            <a:ext cx="403168" cy="37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82" tIns="50941" rIns="101882" bIns="50941" numCol="1" anchor="ctr" anchorCtr="0" compatLnSpc="1">
            <a:prstTxWarp prst="textNoShape">
              <a:avLst/>
            </a:prstTxWarp>
          </a:bodyPr>
          <a:lstStyle>
            <a:lvl1pPr defTabSz="1019175">
              <a:spcBef>
                <a:spcPct val="50000"/>
              </a:spcBef>
              <a:defRPr sz="800" b="0">
                <a:solidFill>
                  <a:schemeClr val="tx1">
                    <a:lumMod val="50000"/>
                    <a:lumOff val="50000"/>
                  </a:schemeClr>
                </a:solidFill>
              </a:defRPr>
            </a:lvl1pPr>
          </a:lstStyle>
          <a:p>
            <a:fld id="{81AE73EF-91A6-4869-AF59-EBDE1729600D}" type="slidenum">
              <a:rPr lang="en-US" altLang="en-US" smtClean="0"/>
              <a:pPr/>
              <a:t>‹#›</a:t>
            </a:fld>
            <a:endParaRPr lang="en-US" altLang="en-US" dirty="0"/>
          </a:p>
        </p:txBody>
      </p:sp>
      <p:sp>
        <p:nvSpPr>
          <p:cNvPr id="451499" name="Rectangle 1963"/>
          <p:cNvSpPr>
            <a:spLocks noGrp="1" noChangeArrowheads="1"/>
          </p:cNvSpPr>
          <p:nvPr>
            <p:ph type="title"/>
          </p:nvPr>
        </p:nvSpPr>
        <p:spPr bwMode="white">
          <a:xfrm>
            <a:off x="684213" y="279114"/>
            <a:ext cx="8696325" cy="7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vert="horz" wrap="square" lIns="0" tIns="0" rIns="0" bIns="0" numCol="1" anchor="ctr" anchorCtr="0" compatLnSpc="1">
            <a:prstTxWarp prst="textNoShape">
              <a:avLst/>
            </a:prstTxWarp>
          </a:bodyPr>
          <a:lstStyle/>
          <a:p>
            <a:pPr lvl="0"/>
            <a:r>
              <a:rPr lang="en-US" altLang="en-US" dirty="0" smtClean="0"/>
              <a:t>Title Here</a:t>
            </a:r>
          </a:p>
        </p:txBody>
      </p:sp>
      <p:sp>
        <p:nvSpPr>
          <p:cNvPr id="451514" name="Rectangle 1978"/>
          <p:cNvSpPr>
            <a:spLocks noGrp="1" noChangeArrowheads="1"/>
          </p:cNvSpPr>
          <p:nvPr>
            <p:ph type="body" idx="1"/>
          </p:nvPr>
        </p:nvSpPr>
        <p:spPr bwMode="auto">
          <a:xfrm>
            <a:off x="674688" y="1523365"/>
            <a:ext cx="8699500" cy="564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Text Goes Here</a:t>
            </a:r>
          </a:p>
          <a:p>
            <a:pPr lvl="1"/>
            <a:r>
              <a:rPr lang="en-US" altLang="en-US" dirty="0" smtClean="0"/>
              <a:t>Text goes here</a:t>
            </a:r>
          </a:p>
          <a:p>
            <a:pPr lvl="2"/>
            <a:r>
              <a:rPr lang="en-US" altLang="en-US" dirty="0" smtClean="0"/>
              <a:t>Text goes here</a:t>
            </a:r>
          </a:p>
          <a:p>
            <a:pPr lvl="3"/>
            <a:r>
              <a:rPr lang="en-US" altLang="en-US" dirty="0" smtClean="0"/>
              <a:t>Text goes here</a:t>
            </a:r>
          </a:p>
          <a:p>
            <a:pPr lvl="4"/>
            <a:r>
              <a:rPr lang="en-US" altLang="en-US" dirty="0" smtClean="0"/>
              <a:t>Text goes here</a:t>
            </a:r>
          </a:p>
        </p:txBody>
      </p:sp>
    </p:spTree>
  </p:cSld>
  <p:clrMap bg1="lt1" tx1="dk1" bg2="lt2" tx2="dk2" accent1="accent1" accent2="accent2" accent3="accent3" accent4="accent4" accent5="accent5" accent6="accent6" hlink="hlink" folHlink="folHlink"/>
  <p:sldLayoutIdLst>
    <p:sldLayoutId id="2147483657"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iming>
    <p:tnLst>
      <p:par>
        <p:cTn id="1" dur="indefinite" restart="never" nodeType="tmRoot"/>
      </p:par>
    </p:tnLst>
  </p:timing>
  <p:hf hdr="0" dt="0"/>
  <p:txStyles>
    <p:titleStyle>
      <a:lvl1pPr algn="l" defTabSz="1019175" rtl="0" eaLnBrk="1" fontAlgn="base" hangingPunct="1">
        <a:lnSpc>
          <a:spcPct val="90000"/>
        </a:lnSpc>
        <a:spcBef>
          <a:spcPct val="0"/>
        </a:spcBef>
        <a:spcAft>
          <a:spcPct val="0"/>
        </a:spcAft>
        <a:defRPr kumimoji="1" sz="2900" b="1">
          <a:solidFill>
            <a:schemeClr val="bg1"/>
          </a:solidFill>
          <a:latin typeface="+mj-lt"/>
          <a:ea typeface="+mj-ea"/>
          <a:cs typeface="+mj-cs"/>
        </a:defRPr>
      </a:lvl1pPr>
      <a:lvl2pPr algn="l" defTabSz="1019175" rtl="0" eaLnBrk="1" fontAlgn="base" hangingPunct="1">
        <a:lnSpc>
          <a:spcPct val="90000"/>
        </a:lnSpc>
        <a:spcBef>
          <a:spcPct val="0"/>
        </a:spcBef>
        <a:spcAft>
          <a:spcPct val="0"/>
        </a:spcAft>
        <a:defRPr kumimoji="1" sz="2900" b="1">
          <a:solidFill>
            <a:schemeClr val="tx2"/>
          </a:solidFill>
          <a:latin typeface="Arial" charset="0"/>
        </a:defRPr>
      </a:lvl2pPr>
      <a:lvl3pPr algn="l" defTabSz="1019175" rtl="0" eaLnBrk="1" fontAlgn="base" hangingPunct="1">
        <a:lnSpc>
          <a:spcPct val="90000"/>
        </a:lnSpc>
        <a:spcBef>
          <a:spcPct val="0"/>
        </a:spcBef>
        <a:spcAft>
          <a:spcPct val="0"/>
        </a:spcAft>
        <a:defRPr kumimoji="1" sz="2900" b="1">
          <a:solidFill>
            <a:schemeClr val="tx2"/>
          </a:solidFill>
          <a:latin typeface="Arial" charset="0"/>
        </a:defRPr>
      </a:lvl3pPr>
      <a:lvl4pPr algn="l" defTabSz="1019175" rtl="0" eaLnBrk="1" fontAlgn="base" hangingPunct="1">
        <a:lnSpc>
          <a:spcPct val="90000"/>
        </a:lnSpc>
        <a:spcBef>
          <a:spcPct val="0"/>
        </a:spcBef>
        <a:spcAft>
          <a:spcPct val="0"/>
        </a:spcAft>
        <a:defRPr kumimoji="1" sz="2900" b="1">
          <a:solidFill>
            <a:schemeClr val="tx2"/>
          </a:solidFill>
          <a:latin typeface="Arial" charset="0"/>
        </a:defRPr>
      </a:lvl4pPr>
      <a:lvl5pPr algn="l" defTabSz="1019175" rtl="0" eaLnBrk="1" fontAlgn="base" hangingPunct="1">
        <a:lnSpc>
          <a:spcPct val="90000"/>
        </a:lnSpc>
        <a:spcBef>
          <a:spcPct val="0"/>
        </a:spcBef>
        <a:spcAft>
          <a:spcPct val="0"/>
        </a:spcAft>
        <a:defRPr kumimoji="1" sz="2900" b="1">
          <a:solidFill>
            <a:schemeClr val="tx2"/>
          </a:solidFill>
          <a:latin typeface="Arial" charset="0"/>
        </a:defRPr>
      </a:lvl5pPr>
      <a:lvl6pPr marL="457200" algn="l" defTabSz="1019175" rtl="0" eaLnBrk="1" fontAlgn="base" hangingPunct="1">
        <a:lnSpc>
          <a:spcPct val="90000"/>
        </a:lnSpc>
        <a:spcBef>
          <a:spcPct val="0"/>
        </a:spcBef>
        <a:spcAft>
          <a:spcPct val="0"/>
        </a:spcAft>
        <a:defRPr kumimoji="1" sz="2900" b="1">
          <a:solidFill>
            <a:schemeClr val="tx2"/>
          </a:solidFill>
          <a:latin typeface="Arial" charset="0"/>
        </a:defRPr>
      </a:lvl6pPr>
      <a:lvl7pPr marL="914400" algn="l" defTabSz="1019175" rtl="0" eaLnBrk="1" fontAlgn="base" hangingPunct="1">
        <a:lnSpc>
          <a:spcPct val="90000"/>
        </a:lnSpc>
        <a:spcBef>
          <a:spcPct val="0"/>
        </a:spcBef>
        <a:spcAft>
          <a:spcPct val="0"/>
        </a:spcAft>
        <a:defRPr kumimoji="1" sz="2900" b="1">
          <a:solidFill>
            <a:schemeClr val="tx2"/>
          </a:solidFill>
          <a:latin typeface="Arial" charset="0"/>
        </a:defRPr>
      </a:lvl7pPr>
      <a:lvl8pPr marL="1371600" algn="l" defTabSz="1019175" rtl="0" eaLnBrk="1" fontAlgn="base" hangingPunct="1">
        <a:lnSpc>
          <a:spcPct val="90000"/>
        </a:lnSpc>
        <a:spcBef>
          <a:spcPct val="0"/>
        </a:spcBef>
        <a:spcAft>
          <a:spcPct val="0"/>
        </a:spcAft>
        <a:defRPr kumimoji="1" sz="2900" b="1">
          <a:solidFill>
            <a:schemeClr val="tx2"/>
          </a:solidFill>
          <a:latin typeface="Arial" charset="0"/>
        </a:defRPr>
      </a:lvl8pPr>
      <a:lvl9pPr marL="1828800" algn="l" defTabSz="1019175" rtl="0" eaLnBrk="1" fontAlgn="base" hangingPunct="1">
        <a:lnSpc>
          <a:spcPct val="90000"/>
        </a:lnSpc>
        <a:spcBef>
          <a:spcPct val="0"/>
        </a:spcBef>
        <a:spcAft>
          <a:spcPct val="0"/>
        </a:spcAft>
        <a:defRPr kumimoji="1" sz="2900" b="1">
          <a:solidFill>
            <a:schemeClr val="tx2"/>
          </a:solidFill>
          <a:latin typeface="Arial" charset="0"/>
        </a:defRPr>
      </a:lvl9pPr>
    </p:titleStyle>
    <p:bodyStyle>
      <a:lvl1pPr marL="404813" indent="-404813" algn="l" defTabSz="1019175" rtl="0" eaLnBrk="1" fontAlgn="base" hangingPunct="1">
        <a:lnSpc>
          <a:spcPct val="95000"/>
        </a:lnSpc>
        <a:spcBef>
          <a:spcPct val="50000"/>
        </a:spcBef>
        <a:spcAft>
          <a:spcPct val="0"/>
        </a:spcAft>
        <a:buClr>
          <a:schemeClr val="accent4">
            <a:lumMod val="65000"/>
            <a:lumOff val="35000"/>
          </a:schemeClr>
        </a:buClr>
        <a:buSzPct val="70000"/>
        <a:buFont typeface="Monotype Sorts" pitchFamily="2" charset="2"/>
        <a:buChar char="u"/>
        <a:defRPr kumimoji="1" sz="2400" b="1" baseline="0">
          <a:solidFill>
            <a:srgbClr val="3E8EDE"/>
          </a:solidFill>
          <a:latin typeface="+mn-lt"/>
          <a:ea typeface="+mn-ea"/>
          <a:cs typeface="+mn-cs"/>
        </a:defRPr>
      </a:lvl1pPr>
      <a:lvl2pPr marL="700088" indent="-254000" algn="l" defTabSz="1019175" rtl="0" eaLnBrk="1" fontAlgn="base" hangingPunct="1">
        <a:lnSpc>
          <a:spcPct val="95000"/>
        </a:lnSpc>
        <a:spcBef>
          <a:spcPct val="15000"/>
        </a:spcBef>
        <a:spcAft>
          <a:spcPct val="0"/>
        </a:spcAft>
        <a:buClr>
          <a:schemeClr val="accent4">
            <a:lumMod val="65000"/>
            <a:lumOff val="35000"/>
          </a:schemeClr>
        </a:buClr>
        <a:buFont typeface="Arial" panose="020B0604020202020204" pitchFamily="34" charset="0"/>
        <a:buChar char="•"/>
        <a:defRPr kumimoji="1" sz="2200">
          <a:solidFill>
            <a:schemeClr val="tx1"/>
          </a:solidFill>
          <a:latin typeface="+mn-lt"/>
        </a:defRPr>
      </a:lvl2pPr>
      <a:lvl3pPr marL="1081088" indent="-254000" algn="l" defTabSz="1019175" rtl="0" eaLnBrk="1" fontAlgn="base" hangingPunct="1">
        <a:lnSpc>
          <a:spcPct val="95000"/>
        </a:lnSpc>
        <a:spcBef>
          <a:spcPct val="10000"/>
        </a:spcBef>
        <a:spcAft>
          <a:spcPct val="0"/>
        </a:spcAft>
        <a:buClr>
          <a:schemeClr val="accent4">
            <a:lumMod val="65000"/>
            <a:lumOff val="35000"/>
          </a:schemeClr>
        </a:buClr>
        <a:buSzPct val="65000"/>
        <a:buFont typeface="Arial" panose="020B0604020202020204" pitchFamily="34" charset="0"/>
        <a:buChar char="-"/>
        <a:defRPr kumimoji="1" sz="2000">
          <a:solidFill>
            <a:schemeClr val="tx1"/>
          </a:solidFill>
          <a:latin typeface="+mn-lt"/>
        </a:defRPr>
      </a:lvl3pPr>
      <a:lvl4pPr marL="1403350" indent="-195263" algn="l" defTabSz="1019175" rtl="0" eaLnBrk="1" fontAlgn="base" hangingPunct="1">
        <a:lnSpc>
          <a:spcPct val="95000"/>
        </a:lnSpc>
        <a:spcBef>
          <a:spcPct val="5000"/>
        </a:spcBef>
        <a:spcAft>
          <a:spcPct val="0"/>
        </a:spcAft>
        <a:buClr>
          <a:schemeClr val="accent4">
            <a:lumMod val="65000"/>
            <a:lumOff val="35000"/>
          </a:schemeClr>
        </a:buClr>
        <a:buChar char="•"/>
        <a:defRPr kumimoji="1">
          <a:solidFill>
            <a:schemeClr val="tx1"/>
          </a:solidFill>
          <a:latin typeface="+mn-lt"/>
        </a:defRPr>
      </a:lvl4pPr>
      <a:lvl5pPr marL="1717675" indent="-187325" algn="l" defTabSz="1019175" rtl="0" eaLnBrk="1" fontAlgn="base" hangingPunct="1">
        <a:lnSpc>
          <a:spcPct val="95000"/>
        </a:lnSpc>
        <a:spcBef>
          <a:spcPct val="5000"/>
        </a:spcBef>
        <a:spcAft>
          <a:spcPct val="0"/>
        </a:spcAft>
        <a:buClr>
          <a:schemeClr val="accent4">
            <a:lumMod val="65000"/>
            <a:lumOff val="35000"/>
          </a:schemeClr>
        </a:buClr>
        <a:buFont typeface="Arial" panose="020B0604020202020204" pitchFamily="34" charset="0"/>
        <a:buChar char="-"/>
        <a:defRPr kumimoji="1">
          <a:solidFill>
            <a:schemeClr val="tx1"/>
          </a:solidFill>
          <a:latin typeface="+mn-lt"/>
        </a:defRPr>
      </a:lvl5pPr>
      <a:lvl6pPr marL="21748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6pPr>
      <a:lvl7pPr marL="26320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7pPr>
      <a:lvl8pPr marL="30892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8pPr>
      <a:lvl9pPr marL="35464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870" y="-60386"/>
            <a:ext cx="10149840" cy="790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6678" name="Rectangle 6"/>
          <p:cNvSpPr>
            <a:spLocks noGrp="1" noChangeArrowheads="1"/>
          </p:cNvSpPr>
          <p:nvPr>
            <p:ph type="sldNum" sz="quarter" idx="4"/>
          </p:nvPr>
        </p:nvSpPr>
        <p:spPr bwMode="auto">
          <a:xfrm>
            <a:off x="9646921" y="7383780"/>
            <a:ext cx="403168" cy="37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01882" tIns="50941" rIns="101882" bIns="50941" numCol="1" anchor="ctr" anchorCtr="0" compatLnSpc="1">
            <a:prstTxWarp prst="textNoShape">
              <a:avLst/>
            </a:prstTxWarp>
          </a:bodyPr>
          <a:lstStyle>
            <a:lvl1pPr defTabSz="1019175">
              <a:spcBef>
                <a:spcPct val="50000"/>
              </a:spcBef>
              <a:defRPr sz="800" b="0">
                <a:solidFill>
                  <a:schemeClr val="tx1">
                    <a:lumMod val="50000"/>
                    <a:lumOff val="50000"/>
                  </a:schemeClr>
                </a:solidFill>
              </a:defRPr>
            </a:lvl1pPr>
          </a:lstStyle>
          <a:p>
            <a:fld id="{81AE73EF-91A6-4869-AF59-EBDE1729600D}" type="slidenum">
              <a:rPr lang="en-US" altLang="en-US" smtClean="0">
                <a:solidFill>
                  <a:srgbClr val="000000">
                    <a:lumMod val="50000"/>
                    <a:lumOff val="50000"/>
                  </a:srgbClr>
                </a:solidFill>
              </a:rPr>
              <a:pPr/>
              <a:t>‹#›</a:t>
            </a:fld>
            <a:endParaRPr lang="en-US" altLang="en-US" dirty="0">
              <a:solidFill>
                <a:srgbClr val="000000">
                  <a:lumMod val="50000"/>
                  <a:lumOff val="50000"/>
                </a:srgbClr>
              </a:solidFill>
            </a:endParaRPr>
          </a:p>
        </p:txBody>
      </p:sp>
      <p:sp>
        <p:nvSpPr>
          <p:cNvPr id="451499" name="Rectangle 1963"/>
          <p:cNvSpPr>
            <a:spLocks noGrp="1" noChangeArrowheads="1"/>
          </p:cNvSpPr>
          <p:nvPr>
            <p:ph type="title"/>
          </p:nvPr>
        </p:nvSpPr>
        <p:spPr bwMode="white">
          <a:xfrm>
            <a:off x="684213" y="279114"/>
            <a:ext cx="8696325" cy="75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vert="horz" wrap="square" lIns="0" tIns="0" rIns="0" bIns="0" numCol="1" anchor="ctr" anchorCtr="0" compatLnSpc="1">
            <a:prstTxWarp prst="textNoShape">
              <a:avLst/>
            </a:prstTxWarp>
          </a:bodyPr>
          <a:lstStyle/>
          <a:p>
            <a:pPr lvl="0"/>
            <a:r>
              <a:rPr lang="en-US" altLang="en-US" dirty="0" smtClean="0"/>
              <a:t>Title Here</a:t>
            </a:r>
          </a:p>
        </p:txBody>
      </p:sp>
      <p:sp>
        <p:nvSpPr>
          <p:cNvPr id="451514" name="Rectangle 1978"/>
          <p:cNvSpPr>
            <a:spLocks noGrp="1" noChangeArrowheads="1"/>
          </p:cNvSpPr>
          <p:nvPr>
            <p:ph type="body" idx="1"/>
          </p:nvPr>
        </p:nvSpPr>
        <p:spPr bwMode="auto">
          <a:xfrm>
            <a:off x="674688" y="1523365"/>
            <a:ext cx="8699500" cy="5643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Text Goes Here</a:t>
            </a:r>
          </a:p>
          <a:p>
            <a:pPr lvl="1"/>
            <a:r>
              <a:rPr lang="en-US" altLang="en-US" dirty="0" smtClean="0"/>
              <a:t>Text goes here</a:t>
            </a:r>
          </a:p>
          <a:p>
            <a:pPr lvl="2"/>
            <a:r>
              <a:rPr lang="en-US" altLang="en-US" dirty="0" smtClean="0"/>
              <a:t>Text goes here</a:t>
            </a:r>
          </a:p>
          <a:p>
            <a:pPr lvl="3"/>
            <a:r>
              <a:rPr lang="en-US" altLang="en-US" dirty="0" smtClean="0"/>
              <a:t>Text goes here</a:t>
            </a:r>
          </a:p>
          <a:p>
            <a:pPr lvl="4"/>
            <a:r>
              <a:rPr lang="en-US" altLang="en-US" dirty="0" smtClean="0"/>
              <a:t>Text goes here</a:t>
            </a:r>
          </a:p>
        </p:txBody>
      </p:sp>
    </p:spTree>
    <p:extLst>
      <p:ext uri="{BB962C8B-B14F-4D97-AF65-F5344CB8AC3E}">
        <p14:creationId xmlns:p14="http://schemas.microsoft.com/office/powerpoint/2010/main" val="890061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iming>
    <p:tnLst>
      <p:par>
        <p:cTn id="1" dur="indefinite" restart="never" nodeType="tmRoot"/>
      </p:par>
    </p:tnLst>
  </p:timing>
  <p:hf hdr="0" dt="0"/>
  <p:txStyles>
    <p:titleStyle>
      <a:lvl1pPr algn="l" defTabSz="1019175" rtl="0" eaLnBrk="1" fontAlgn="base" hangingPunct="1">
        <a:lnSpc>
          <a:spcPct val="90000"/>
        </a:lnSpc>
        <a:spcBef>
          <a:spcPct val="0"/>
        </a:spcBef>
        <a:spcAft>
          <a:spcPct val="0"/>
        </a:spcAft>
        <a:defRPr kumimoji="1" sz="2900" b="1">
          <a:solidFill>
            <a:schemeClr val="bg1"/>
          </a:solidFill>
          <a:latin typeface="+mj-lt"/>
          <a:ea typeface="+mj-ea"/>
          <a:cs typeface="+mj-cs"/>
        </a:defRPr>
      </a:lvl1pPr>
      <a:lvl2pPr algn="l" defTabSz="1019175" rtl="0" eaLnBrk="1" fontAlgn="base" hangingPunct="1">
        <a:lnSpc>
          <a:spcPct val="90000"/>
        </a:lnSpc>
        <a:spcBef>
          <a:spcPct val="0"/>
        </a:spcBef>
        <a:spcAft>
          <a:spcPct val="0"/>
        </a:spcAft>
        <a:defRPr kumimoji="1" sz="2900" b="1">
          <a:solidFill>
            <a:schemeClr val="tx2"/>
          </a:solidFill>
          <a:latin typeface="Arial" charset="0"/>
        </a:defRPr>
      </a:lvl2pPr>
      <a:lvl3pPr algn="l" defTabSz="1019175" rtl="0" eaLnBrk="1" fontAlgn="base" hangingPunct="1">
        <a:lnSpc>
          <a:spcPct val="90000"/>
        </a:lnSpc>
        <a:spcBef>
          <a:spcPct val="0"/>
        </a:spcBef>
        <a:spcAft>
          <a:spcPct val="0"/>
        </a:spcAft>
        <a:defRPr kumimoji="1" sz="2900" b="1">
          <a:solidFill>
            <a:schemeClr val="tx2"/>
          </a:solidFill>
          <a:latin typeface="Arial" charset="0"/>
        </a:defRPr>
      </a:lvl3pPr>
      <a:lvl4pPr algn="l" defTabSz="1019175" rtl="0" eaLnBrk="1" fontAlgn="base" hangingPunct="1">
        <a:lnSpc>
          <a:spcPct val="90000"/>
        </a:lnSpc>
        <a:spcBef>
          <a:spcPct val="0"/>
        </a:spcBef>
        <a:spcAft>
          <a:spcPct val="0"/>
        </a:spcAft>
        <a:defRPr kumimoji="1" sz="2900" b="1">
          <a:solidFill>
            <a:schemeClr val="tx2"/>
          </a:solidFill>
          <a:latin typeface="Arial" charset="0"/>
        </a:defRPr>
      </a:lvl4pPr>
      <a:lvl5pPr algn="l" defTabSz="1019175" rtl="0" eaLnBrk="1" fontAlgn="base" hangingPunct="1">
        <a:lnSpc>
          <a:spcPct val="90000"/>
        </a:lnSpc>
        <a:spcBef>
          <a:spcPct val="0"/>
        </a:spcBef>
        <a:spcAft>
          <a:spcPct val="0"/>
        </a:spcAft>
        <a:defRPr kumimoji="1" sz="2900" b="1">
          <a:solidFill>
            <a:schemeClr val="tx2"/>
          </a:solidFill>
          <a:latin typeface="Arial" charset="0"/>
        </a:defRPr>
      </a:lvl5pPr>
      <a:lvl6pPr marL="457200" algn="l" defTabSz="1019175" rtl="0" eaLnBrk="1" fontAlgn="base" hangingPunct="1">
        <a:lnSpc>
          <a:spcPct val="90000"/>
        </a:lnSpc>
        <a:spcBef>
          <a:spcPct val="0"/>
        </a:spcBef>
        <a:spcAft>
          <a:spcPct val="0"/>
        </a:spcAft>
        <a:defRPr kumimoji="1" sz="2900" b="1">
          <a:solidFill>
            <a:schemeClr val="tx2"/>
          </a:solidFill>
          <a:latin typeface="Arial" charset="0"/>
        </a:defRPr>
      </a:lvl6pPr>
      <a:lvl7pPr marL="914400" algn="l" defTabSz="1019175" rtl="0" eaLnBrk="1" fontAlgn="base" hangingPunct="1">
        <a:lnSpc>
          <a:spcPct val="90000"/>
        </a:lnSpc>
        <a:spcBef>
          <a:spcPct val="0"/>
        </a:spcBef>
        <a:spcAft>
          <a:spcPct val="0"/>
        </a:spcAft>
        <a:defRPr kumimoji="1" sz="2900" b="1">
          <a:solidFill>
            <a:schemeClr val="tx2"/>
          </a:solidFill>
          <a:latin typeface="Arial" charset="0"/>
        </a:defRPr>
      </a:lvl7pPr>
      <a:lvl8pPr marL="1371600" algn="l" defTabSz="1019175" rtl="0" eaLnBrk="1" fontAlgn="base" hangingPunct="1">
        <a:lnSpc>
          <a:spcPct val="90000"/>
        </a:lnSpc>
        <a:spcBef>
          <a:spcPct val="0"/>
        </a:spcBef>
        <a:spcAft>
          <a:spcPct val="0"/>
        </a:spcAft>
        <a:defRPr kumimoji="1" sz="2900" b="1">
          <a:solidFill>
            <a:schemeClr val="tx2"/>
          </a:solidFill>
          <a:latin typeface="Arial" charset="0"/>
        </a:defRPr>
      </a:lvl8pPr>
      <a:lvl9pPr marL="1828800" algn="l" defTabSz="1019175" rtl="0" eaLnBrk="1" fontAlgn="base" hangingPunct="1">
        <a:lnSpc>
          <a:spcPct val="90000"/>
        </a:lnSpc>
        <a:spcBef>
          <a:spcPct val="0"/>
        </a:spcBef>
        <a:spcAft>
          <a:spcPct val="0"/>
        </a:spcAft>
        <a:defRPr kumimoji="1" sz="2900" b="1">
          <a:solidFill>
            <a:schemeClr val="tx2"/>
          </a:solidFill>
          <a:latin typeface="Arial" charset="0"/>
        </a:defRPr>
      </a:lvl9pPr>
    </p:titleStyle>
    <p:bodyStyle>
      <a:lvl1pPr marL="254000" indent="-254000" algn="l" defTabSz="1019175" rtl="0" eaLnBrk="1" fontAlgn="base" hangingPunct="1">
        <a:lnSpc>
          <a:spcPct val="95000"/>
        </a:lnSpc>
        <a:spcBef>
          <a:spcPct val="50000"/>
        </a:spcBef>
        <a:spcAft>
          <a:spcPct val="0"/>
        </a:spcAft>
        <a:buClrTx/>
        <a:buSzPct val="70000"/>
        <a:buFont typeface="Monotype Sorts" pitchFamily="2" charset="2"/>
        <a:buChar char="u"/>
        <a:defRPr kumimoji="1" sz="2400" b="1" baseline="0">
          <a:solidFill>
            <a:schemeClr val="tx1"/>
          </a:solidFill>
          <a:latin typeface="+mn-lt"/>
          <a:ea typeface="+mn-ea"/>
          <a:cs typeface="+mn-cs"/>
        </a:defRPr>
      </a:lvl1pPr>
      <a:lvl2pPr marL="700088" indent="-254000" algn="l" defTabSz="1019175" rtl="0" eaLnBrk="1" fontAlgn="base" hangingPunct="1">
        <a:lnSpc>
          <a:spcPct val="95000"/>
        </a:lnSpc>
        <a:spcBef>
          <a:spcPct val="15000"/>
        </a:spcBef>
        <a:spcAft>
          <a:spcPct val="0"/>
        </a:spcAft>
        <a:buClr>
          <a:schemeClr val="accent1">
            <a:lumMod val="75000"/>
          </a:schemeClr>
        </a:buClr>
        <a:buFont typeface="Arial" panose="020B0604020202020204" pitchFamily="34" charset="0"/>
        <a:buChar char="•"/>
        <a:defRPr kumimoji="1" sz="2200" b="1">
          <a:solidFill>
            <a:schemeClr val="accent1">
              <a:lumMod val="75000"/>
            </a:schemeClr>
          </a:solidFill>
          <a:latin typeface="+mn-lt"/>
        </a:defRPr>
      </a:lvl2pPr>
      <a:lvl3pPr marL="1081088" indent="-254000" algn="l" defTabSz="1019175" rtl="0" eaLnBrk="1" fontAlgn="base" hangingPunct="1">
        <a:lnSpc>
          <a:spcPct val="95000"/>
        </a:lnSpc>
        <a:spcBef>
          <a:spcPct val="10000"/>
        </a:spcBef>
        <a:spcAft>
          <a:spcPct val="0"/>
        </a:spcAft>
        <a:buClr>
          <a:schemeClr val="accent1">
            <a:lumMod val="75000"/>
          </a:schemeClr>
        </a:buClr>
        <a:buSzPct val="65000"/>
        <a:buFont typeface="Arial" panose="020B0604020202020204" pitchFamily="34" charset="0"/>
        <a:buChar char="-"/>
        <a:defRPr kumimoji="1" sz="2000">
          <a:solidFill>
            <a:schemeClr val="accent1">
              <a:lumMod val="75000"/>
            </a:schemeClr>
          </a:solidFill>
          <a:latin typeface="+mn-lt"/>
        </a:defRPr>
      </a:lvl3pPr>
      <a:lvl4pPr marL="1403350" indent="-195263" algn="l" defTabSz="1019175" rtl="0" eaLnBrk="1" fontAlgn="base" hangingPunct="1">
        <a:lnSpc>
          <a:spcPct val="95000"/>
        </a:lnSpc>
        <a:spcBef>
          <a:spcPct val="5000"/>
        </a:spcBef>
        <a:spcAft>
          <a:spcPct val="0"/>
        </a:spcAft>
        <a:buClr>
          <a:schemeClr val="accent1">
            <a:lumMod val="75000"/>
          </a:schemeClr>
        </a:buClr>
        <a:buChar char="•"/>
        <a:defRPr kumimoji="1">
          <a:solidFill>
            <a:schemeClr val="accent1">
              <a:lumMod val="75000"/>
            </a:schemeClr>
          </a:solidFill>
          <a:latin typeface="+mn-lt"/>
        </a:defRPr>
      </a:lvl4pPr>
      <a:lvl5pPr marL="1717675" indent="-187325" algn="l" defTabSz="1019175" rtl="0" eaLnBrk="1" fontAlgn="base" hangingPunct="1">
        <a:lnSpc>
          <a:spcPct val="95000"/>
        </a:lnSpc>
        <a:spcBef>
          <a:spcPct val="5000"/>
        </a:spcBef>
        <a:spcAft>
          <a:spcPct val="0"/>
        </a:spcAft>
        <a:buClr>
          <a:schemeClr val="accent1">
            <a:lumMod val="75000"/>
          </a:schemeClr>
        </a:buClr>
        <a:buFont typeface="Arial" panose="020B0604020202020204" pitchFamily="34" charset="0"/>
        <a:buChar char="-"/>
        <a:defRPr kumimoji="1">
          <a:solidFill>
            <a:schemeClr val="accent1">
              <a:lumMod val="75000"/>
            </a:schemeClr>
          </a:solidFill>
          <a:latin typeface="+mn-lt"/>
        </a:defRPr>
      </a:lvl5pPr>
      <a:lvl6pPr marL="21748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6pPr>
      <a:lvl7pPr marL="26320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7pPr>
      <a:lvl8pPr marL="30892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8pPr>
      <a:lvl9pPr marL="3546475" indent="-187325" algn="l" defTabSz="1019175" rtl="0" eaLnBrk="1" fontAlgn="base" hangingPunct="1">
        <a:lnSpc>
          <a:spcPct val="95000"/>
        </a:lnSpc>
        <a:spcBef>
          <a:spcPct val="5000"/>
        </a:spcBef>
        <a:spcAft>
          <a:spcPct val="0"/>
        </a:spcAft>
        <a:buClr>
          <a:schemeClr val="accent1"/>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black">
          <a:xfrm>
            <a:off x="340090" y="203365"/>
            <a:ext cx="9378219" cy="1167305"/>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2000" b="1" kern="1200">
                <a:solidFill>
                  <a:srgbClr val="B2B2B2"/>
                </a:solidFill>
                <a:latin typeface="Arial" charset="0"/>
                <a:ea typeface="+mn-ea"/>
                <a:cs typeface="+mn-cs"/>
              </a:defRPr>
            </a:lvl1pPr>
            <a:lvl2pPr marL="457200" algn="r" rtl="0" eaLnBrk="0" fontAlgn="base" hangingPunct="0">
              <a:spcBef>
                <a:spcPct val="0"/>
              </a:spcBef>
              <a:spcAft>
                <a:spcPct val="0"/>
              </a:spcAft>
              <a:defRPr sz="2000" b="1" kern="1200">
                <a:solidFill>
                  <a:srgbClr val="B2B2B2"/>
                </a:solidFill>
                <a:latin typeface="Arial" charset="0"/>
                <a:ea typeface="+mn-ea"/>
                <a:cs typeface="+mn-cs"/>
              </a:defRPr>
            </a:lvl2pPr>
            <a:lvl3pPr marL="914400" algn="r" rtl="0" eaLnBrk="0" fontAlgn="base" hangingPunct="0">
              <a:spcBef>
                <a:spcPct val="0"/>
              </a:spcBef>
              <a:spcAft>
                <a:spcPct val="0"/>
              </a:spcAft>
              <a:defRPr sz="2000" b="1" kern="1200">
                <a:solidFill>
                  <a:srgbClr val="B2B2B2"/>
                </a:solidFill>
                <a:latin typeface="Arial" charset="0"/>
                <a:ea typeface="+mn-ea"/>
                <a:cs typeface="+mn-cs"/>
              </a:defRPr>
            </a:lvl3pPr>
            <a:lvl4pPr marL="1371600" algn="r" rtl="0" eaLnBrk="0" fontAlgn="base" hangingPunct="0">
              <a:spcBef>
                <a:spcPct val="0"/>
              </a:spcBef>
              <a:spcAft>
                <a:spcPct val="0"/>
              </a:spcAft>
              <a:defRPr sz="2000" b="1" kern="1200">
                <a:solidFill>
                  <a:srgbClr val="B2B2B2"/>
                </a:solidFill>
                <a:latin typeface="Arial" charset="0"/>
                <a:ea typeface="+mn-ea"/>
                <a:cs typeface="+mn-cs"/>
              </a:defRPr>
            </a:lvl4pPr>
            <a:lvl5pPr marL="1828800" algn="r" rtl="0" eaLnBrk="0" fontAlgn="base" hangingPunct="0">
              <a:spcBef>
                <a:spcPct val="0"/>
              </a:spcBef>
              <a:spcAft>
                <a:spcPct val="0"/>
              </a:spcAft>
              <a:defRPr sz="2000" b="1" kern="1200">
                <a:solidFill>
                  <a:srgbClr val="B2B2B2"/>
                </a:solidFill>
                <a:latin typeface="Arial" charset="0"/>
                <a:ea typeface="+mn-ea"/>
                <a:cs typeface="+mn-cs"/>
              </a:defRPr>
            </a:lvl5pPr>
            <a:lvl6pPr marL="2286000" algn="l" defTabSz="914400" rtl="0" eaLnBrk="1" latinLnBrk="0" hangingPunct="1">
              <a:defRPr sz="2000" b="1" kern="1200">
                <a:solidFill>
                  <a:srgbClr val="B2B2B2"/>
                </a:solidFill>
                <a:latin typeface="Arial" charset="0"/>
                <a:ea typeface="+mn-ea"/>
                <a:cs typeface="+mn-cs"/>
              </a:defRPr>
            </a:lvl6pPr>
            <a:lvl7pPr marL="2743200" algn="l" defTabSz="914400" rtl="0" eaLnBrk="1" latinLnBrk="0" hangingPunct="1">
              <a:defRPr sz="2000" b="1" kern="1200">
                <a:solidFill>
                  <a:srgbClr val="B2B2B2"/>
                </a:solidFill>
                <a:latin typeface="Arial" charset="0"/>
                <a:ea typeface="+mn-ea"/>
                <a:cs typeface="+mn-cs"/>
              </a:defRPr>
            </a:lvl7pPr>
            <a:lvl8pPr marL="3200400" algn="l" defTabSz="914400" rtl="0" eaLnBrk="1" latinLnBrk="0" hangingPunct="1">
              <a:defRPr sz="2000" b="1" kern="1200">
                <a:solidFill>
                  <a:srgbClr val="B2B2B2"/>
                </a:solidFill>
                <a:latin typeface="Arial" charset="0"/>
                <a:ea typeface="+mn-ea"/>
                <a:cs typeface="+mn-cs"/>
              </a:defRPr>
            </a:lvl8pPr>
            <a:lvl9pPr marL="3657600" algn="l" defTabSz="914400" rtl="0" eaLnBrk="1" latinLnBrk="0" hangingPunct="1">
              <a:defRPr sz="2000" b="1" kern="1200">
                <a:solidFill>
                  <a:srgbClr val="B2B2B2"/>
                </a:solidFill>
                <a:latin typeface="Arial" charset="0"/>
                <a:ea typeface="+mn-ea"/>
                <a:cs typeface="+mn-cs"/>
              </a:defRPr>
            </a:lvl9pPr>
          </a:lstStyle>
          <a:p>
            <a:pPr algn="l"/>
            <a:r>
              <a:rPr lang="en-US" altLang="en-US" sz="4000" b="0" kern="0" dirty="0" smtClean="0">
                <a:solidFill>
                  <a:schemeClr val="bg1"/>
                </a:solidFill>
              </a:rPr>
              <a:t>Shipping to WIPP</a:t>
            </a:r>
          </a:p>
        </p:txBody>
      </p:sp>
      <p:sp>
        <p:nvSpPr>
          <p:cNvPr id="3" name="Text Placeholder 2"/>
          <p:cNvSpPr txBox="1">
            <a:spLocks/>
          </p:cNvSpPr>
          <p:nvPr/>
        </p:nvSpPr>
        <p:spPr bwMode="auto">
          <a:xfrm>
            <a:off x="5168078" y="6702455"/>
            <a:ext cx="4537025" cy="31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2000" b="1" kern="1200">
                <a:solidFill>
                  <a:srgbClr val="B2B2B2"/>
                </a:solidFill>
                <a:latin typeface="Arial" charset="0"/>
                <a:ea typeface="+mn-ea"/>
                <a:cs typeface="+mn-cs"/>
              </a:defRPr>
            </a:lvl1pPr>
            <a:lvl2pPr marL="457200" algn="r" rtl="0" eaLnBrk="0" fontAlgn="base" hangingPunct="0">
              <a:spcBef>
                <a:spcPct val="0"/>
              </a:spcBef>
              <a:spcAft>
                <a:spcPct val="0"/>
              </a:spcAft>
              <a:defRPr sz="2000" b="1" kern="1200">
                <a:solidFill>
                  <a:srgbClr val="B2B2B2"/>
                </a:solidFill>
                <a:latin typeface="Arial" charset="0"/>
                <a:ea typeface="+mn-ea"/>
                <a:cs typeface="+mn-cs"/>
              </a:defRPr>
            </a:lvl2pPr>
            <a:lvl3pPr marL="914400" algn="r" rtl="0" eaLnBrk="0" fontAlgn="base" hangingPunct="0">
              <a:spcBef>
                <a:spcPct val="0"/>
              </a:spcBef>
              <a:spcAft>
                <a:spcPct val="0"/>
              </a:spcAft>
              <a:defRPr sz="2000" b="1" kern="1200">
                <a:solidFill>
                  <a:srgbClr val="B2B2B2"/>
                </a:solidFill>
                <a:latin typeface="Arial" charset="0"/>
                <a:ea typeface="+mn-ea"/>
                <a:cs typeface="+mn-cs"/>
              </a:defRPr>
            </a:lvl3pPr>
            <a:lvl4pPr marL="1371600" algn="r" rtl="0" eaLnBrk="0" fontAlgn="base" hangingPunct="0">
              <a:spcBef>
                <a:spcPct val="0"/>
              </a:spcBef>
              <a:spcAft>
                <a:spcPct val="0"/>
              </a:spcAft>
              <a:defRPr sz="2000" b="1" kern="1200">
                <a:solidFill>
                  <a:srgbClr val="B2B2B2"/>
                </a:solidFill>
                <a:latin typeface="Arial" charset="0"/>
                <a:ea typeface="+mn-ea"/>
                <a:cs typeface="+mn-cs"/>
              </a:defRPr>
            </a:lvl4pPr>
            <a:lvl5pPr marL="1828800" algn="r" rtl="0" eaLnBrk="0" fontAlgn="base" hangingPunct="0">
              <a:spcBef>
                <a:spcPct val="0"/>
              </a:spcBef>
              <a:spcAft>
                <a:spcPct val="0"/>
              </a:spcAft>
              <a:defRPr sz="2000" b="1" kern="1200">
                <a:solidFill>
                  <a:srgbClr val="B2B2B2"/>
                </a:solidFill>
                <a:latin typeface="Arial" charset="0"/>
                <a:ea typeface="+mn-ea"/>
                <a:cs typeface="+mn-cs"/>
              </a:defRPr>
            </a:lvl5pPr>
            <a:lvl6pPr marL="2286000" algn="l" defTabSz="914400" rtl="0" eaLnBrk="1" latinLnBrk="0" hangingPunct="1">
              <a:defRPr sz="2000" b="1" kern="1200">
                <a:solidFill>
                  <a:srgbClr val="B2B2B2"/>
                </a:solidFill>
                <a:latin typeface="Arial" charset="0"/>
                <a:ea typeface="+mn-ea"/>
                <a:cs typeface="+mn-cs"/>
              </a:defRPr>
            </a:lvl6pPr>
            <a:lvl7pPr marL="2743200" algn="l" defTabSz="914400" rtl="0" eaLnBrk="1" latinLnBrk="0" hangingPunct="1">
              <a:defRPr sz="2000" b="1" kern="1200">
                <a:solidFill>
                  <a:srgbClr val="B2B2B2"/>
                </a:solidFill>
                <a:latin typeface="Arial" charset="0"/>
                <a:ea typeface="+mn-ea"/>
                <a:cs typeface="+mn-cs"/>
              </a:defRPr>
            </a:lvl7pPr>
            <a:lvl8pPr marL="3200400" algn="l" defTabSz="914400" rtl="0" eaLnBrk="1" latinLnBrk="0" hangingPunct="1">
              <a:defRPr sz="2000" b="1" kern="1200">
                <a:solidFill>
                  <a:srgbClr val="B2B2B2"/>
                </a:solidFill>
                <a:latin typeface="Arial" charset="0"/>
                <a:ea typeface="+mn-ea"/>
                <a:cs typeface="+mn-cs"/>
              </a:defRPr>
            </a:lvl8pPr>
            <a:lvl9pPr marL="3657600" algn="l" defTabSz="914400" rtl="0" eaLnBrk="1" latinLnBrk="0" hangingPunct="1">
              <a:defRPr sz="2000" b="1" kern="1200">
                <a:solidFill>
                  <a:srgbClr val="B2B2B2"/>
                </a:solidFill>
                <a:latin typeface="Arial" charset="0"/>
                <a:ea typeface="+mn-ea"/>
                <a:cs typeface="+mn-cs"/>
              </a:defRPr>
            </a:lvl9pPr>
          </a:lstStyle>
          <a:p>
            <a:r>
              <a:rPr lang="en-US" sz="2400" b="1" kern="0" dirty="0" smtClean="0">
                <a:solidFill>
                  <a:schemeClr val="tx1"/>
                </a:solidFill>
              </a:rPr>
              <a:t>Travis R. Myers</a:t>
            </a:r>
          </a:p>
        </p:txBody>
      </p:sp>
      <p:sp>
        <p:nvSpPr>
          <p:cNvPr id="4" name="Text Placeholder 4"/>
          <p:cNvSpPr txBox="1">
            <a:spLocks/>
          </p:cNvSpPr>
          <p:nvPr/>
        </p:nvSpPr>
        <p:spPr bwMode="auto">
          <a:xfrm>
            <a:off x="5168078" y="7112022"/>
            <a:ext cx="4550231" cy="45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2000" b="1" kern="1200">
                <a:solidFill>
                  <a:srgbClr val="B2B2B2"/>
                </a:solidFill>
                <a:latin typeface="Arial" charset="0"/>
                <a:ea typeface="+mn-ea"/>
                <a:cs typeface="+mn-cs"/>
              </a:defRPr>
            </a:lvl1pPr>
            <a:lvl2pPr marL="457200" algn="r" rtl="0" eaLnBrk="0" fontAlgn="base" hangingPunct="0">
              <a:spcBef>
                <a:spcPct val="0"/>
              </a:spcBef>
              <a:spcAft>
                <a:spcPct val="0"/>
              </a:spcAft>
              <a:defRPr sz="2000" b="1" kern="1200">
                <a:solidFill>
                  <a:srgbClr val="B2B2B2"/>
                </a:solidFill>
                <a:latin typeface="Arial" charset="0"/>
                <a:ea typeface="+mn-ea"/>
                <a:cs typeface="+mn-cs"/>
              </a:defRPr>
            </a:lvl2pPr>
            <a:lvl3pPr marL="914400" algn="r" rtl="0" eaLnBrk="0" fontAlgn="base" hangingPunct="0">
              <a:spcBef>
                <a:spcPct val="0"/>
              </a:spcBef>
              <a:spcAft>
                <a:spcPct val="0"/>
              </a:spcAft>
              <a:defRPr sz="2000" b="1" kern="1200">
                <a:solidFill>
                  <a:srgbClr val="B2B2B2"/>
                </a:solidFill>
                <a:latin typeface="Arial" charset="0"/>
                <a:ea typeface="+mn-ea"/>
                <a:cs typeface="+mn-cs"/>
              </a:defRPr>
            </a:lvl3pPr>
            <a:lvl4pPr marL="1371600" algn="r" rtl="0" eaLnBrk="0" fontAlgn="base" hangingPunct="0">
              <a:spcBef>
                <a:spcPct val="0"/>
              </a:spcBef>
              <a:spcAft>
                <a:spcPct val="0"/>
              </a:spcAft>
              <a:defRPr sz="2000" b="1" kern="1200">
                <a:solidFill>
                  <a:srgbClr val="B2B2B2"/>
                </a:solidFill>
                <a:latin typeface="Arial" charset="0"/>
                <a:ea typeface="+mn-ea"/>
                <a:cs typeface="+mn-cs"/>
              </a:defRPr>
            </a:lvl4pPr>
            <a:lvl5pPr marL="1828800" algn="r" rtl="0" eaLnBrk="0" fontAlgn="base" hangingPunct="0">
              <a:spcBef>
                <a:spcPct val="0"/>
              </a:spcBef>
              <a:spcAft>
                <a:spcPct val="0"/>
              </a:spcAft>
              <a:defRPr sz="2000" b="1" kern="1200">
                <a:solidFill>
                  <a:srgbClr val="B2B2B2"/>
                </a:solidFill>
                <a:latin typeface="Arial" charset="0"/>
                <a:ea typeface="+mn-ea"/>
                <a:cs typeface="+mn-cs"/>
              </a:defRPr>
            </a:lvl5pPr>
            <a:lvl6pPr marL="2286000" algn="l" defTabSz="914400" rtl="0" eaLnBrk="1" latinLnBrk="0" hangingPunct="1">
              <a:defRPr sz="2000" b="1" kern="1200">
                <a:solidFill>
                  <a:srgbClr val="B2B2B2"/>
                </a:solidFill>
                <a:latin typeface="Arial" charset="0"/>
                <a:ea typeface="+mn-ea"/>
                <a:cs typeface="+mn-cs"/>
              </a:defRPr>
            </a:lvl6pPr>
            <a:lvl7pPr marL="2743200" algn="l" defTabSz="914400" rtl="0" eaLnBrk="1" latinLnBrk="0" hangingPunct="1">
              <a:defRPr sz="2000" b="1" kern="1200">
                <a:solidFill>
                  <a:srgbClr val="B2B2B2"/>
                </a:solidFill>
                <a:latin typeface="Arial" charset="0"/>
                <a:ea typeface="+mn-ea"/>
                <a:cs typeface="+mn-cs"/>
              </a:defRPr>
            </a:lvl7pPr>
            <a:lvl8pPr marL="3200400" algn="l" defTabSz="914400" rtl="0" eaLnBrk="1" latinLnBrk="0" hangingPunct="1">
              <a:defRPr sz="2000" b="1" kern="1200">
                <a:solidFill>
                  <a:srgbClr val="B2B2B2"/>
                </a:solidFill>
                <a:latin typeface="Arial" charset="0"/>
                <a:ea typeface="+mn-ea"/>
                <a:cs typeface="+mn-cs"/>
              </a:defRPr>
            </a:lvl8pPr>
            <a:lvl9pPr marL="3657600" algn="l" defTabSz="914400" rtl="0" eaLnBrk="1" latinLnBrk="0" hangingPunct="1">
              <a:defRPr sz="2000" b="1" kern="1200">
                <a:solidFill>
                  <a:srgbClr val="B2B2B2"/>
                </a:solidFill>
                <a:latin typeface="Arial" charset="0"/>
                <a:ea typeface="+mn-ea"/>
                <a:cs typeface="+mn-cs"/>
              </a:defRPr>
            </a:lvl9pPr>
          </a:lstStyle>
          <a:p>
            <a:r>
              <a:rPr lang="en-US" b="1" kern="0" smtClean="0">
                <a:solidFill>
                  <a:schemeClr val="bg2">
                    <a:lumMod val="60000"/>
                    <a:lumOff val="40000"/>
                  </a:schemeClr>
                </a:solidFill>
              </a:rPr>
              <a:t>5/24/17</a:t>
            </a:r>
            <a:endParaRPr lang="en-US" b="1" kern="0"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Shipment- Over the Road</a:t>
            </a: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10</a:t>
            </a:fld>
            <a:endParaRPr lang="en-US" altLang="en-US" dirty="0">
              <a:solidFill>
                <a:srgbClr val="000000">
                  <a:lumMod val="50000"/>
                  <a:lumOff val="50000"/>
                </a:srgbClr>
              </a:solidFill>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1" y="1337634"/>
            <a:ext cx="8975520" cy="555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6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Shipment- Over the </a:t>
            </a:r>
            <a:r>
              <a:rPr lang="en-US" dirty="0" smtClean="0"/>
              <a:t>Road (Cont.)</a:t>
            </a:r>
            <a:endParaRPr lang="en-US" dirty="0"/>
          </a:p>
        </p:txBody>
      </p:sp>
      <p:sp>
        <p:nvSpPr>
          <p:cNvPr id="3" name="Content Placeholder 2"/>
          <p:cNvSpPr>
            <a:spLocks noGrp="1"/>
          </p:cNvSpPr>
          <p:nvPr>
            <p:ph idx="1"/>
          </p:nvPr>
        </p:nvSpPr>
        <p:spPr/>
        <p:txBody>
          <a:bodyPr/>
          <a:lstStyle/>
          <a:p>
            <a:r>
              <a:rPr lang="en-US" dirty="0">
                <a:solidFill>
                  <a:schemeClr val="bg2">
                    <a:lumMod val="75000"/>
                  </a:schemeClr>
                </a:solidFill>
              </a:rPr>
              <a:t>The Waste Isolation Pilot Plant (WIPP) transportation program </a:t>
            </a:r>
            <a:r>
              <a:rPr lang="en-US" dirty="0" smtClean="0">
                <a:solidFill>
                  <a:schemeClr val="bg2">
                    <a:lumMod val="75000"/>
                  </a:schemeClr>
                </a:solidFill>
              </a:rPr>
              <a:t>traveled </a:t>
            </a:r>
            <a:r>
              <a:rPr lang="en-US" dirty="0">
                <a:solidFill>
                  <a:schemeClr val="bg2">
                    <a:lumMod val="75000"/>
                  </a:schemeClr>
                </a:solidFill>
              </a:rPr>
              <a:t>WIPP transportation corridors to support state-sponsored road shows to give the public an opportunity to learn about shipping waste packages to the </a:t>
            </a:r>
            <a:r>
              <a:rPr lang="en-US" dirty="0" smtClean="0">
                <a:solidFill>
                  <a:schemeClr val="bg2">
                    <a:lumMod val="75000"/>
                  </a:schemeClr>
                </a:solidFill>
              </a:rPr>
              <a:t>facility</a:t>
            </a:r>
          </a:p>
          <a:p>
            <a:endParaRPr lang="en-US" dirty="0">
              <a:solidFill>
                <a:schemeClr val="bg2">
                  <a:lumMod val="75000"/>
                </a:schemeClr>
              </a:solidFill>
            </a:endParaRPr>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11</a:t>
            </a:fld>
            <a:endParaRPr lang="en-US" altLang="en-US" dirty="0">
              <a:solidFill>
                <a:srgbClr val="000000">
                  <a:lumMod val="50000"/>
                  <a:lumOff val="50000"/>
                </a:srgb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628" y="3395134"/>
            <a:ext cx="56292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76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WIPP Shipping Progress</a:t>
            </a:r>
            <a:endParaRPr lang="en-US" dirty="0"/>
          </a:p>
        </p:txBody>
      </p:sp>
      <p:sp>
        <p:nvSpPr>
          <p:cNvPr id="3" name="Content Placeholder 2"/>
          <p:cNvSpPr>
            <a:spLocks noGrp="1"/>
          </p:cNvSpPr>
          <p:nvPr>
            <p:ph idx="1"/>
          </p:nvPr>
        </p:nvSpPr>
        <p:spPr/>
        <p:txBody>
          <a:bodyPr/>
          <a:lstStyle/>
          <a:p>
            <a:r>
              <a:rPr lang="en-US" dirty="0" smtClean="0">
                <a:solidFill>
                  <a:schemeClr val="bg2">
                    <a:lumMod val="75000"/>
                  </a:schemeClr>
                </a:solidFill>
              </a:rPr>
              <a:t>Idaho Site schedule- April one shipment per week and two shipments per week in May</a:t>
            </a:r>
          </a:p>
          <a:p>
            <a:pPr marL="0" indent="0">
              <a:buNone/>
            </a:pPr>
            <a:endParaRPr lang="en-US" dirty="0" smtClean="0">
              <a:solidFill>
                <a:schemeClr val="bg2">
                  <a:lumMod val="75000"/>
                </a:schemeClr>
              </a:solidFill>
            </a:endParaRPr>
          </a:p>
          <a:p>
            <a:pPr lvl="1"/>
            <a:r>
              <a:rPr lang="en-US" dirty="0" smtClean="0">
                <a:solidFill>
                  <a:schemeClr val="bg2">
                    <a:lumMod val="75000"/>
                  </a:schemeClr>
                </a:solidFill>
              </a:rPr>
              <a:t>April completed 4 shipments</a:t>
            </a:r>
          </a:p>
          <a:p>
            <a:pPr lvl="1"/>
            <a:endParaRPr lang="en-US" dirty="0" smtClean="0">
              <a:solidFill>
                <a:schemeClr val="bg2">
                  <a:lumMod val="75000"/>
                </a:schemeClr>
              </a:solidFill>
            </a:endParaRPr>
          </a:p>
          <a:p>
            <a:pPr lvl="1"/>
            <a:r>
              <a:rPr lang="en-US" dirty="0" smtClean="0">
                <a:solidFill>
                  <a:schemeClr val="bg2">
                    <a:lumMod val="75000"/>
                  </a:schemeClr>
                </a:solidFill>
              </a:rPr>
              <a:t>May will complete ~9 shipments</a:t>
            </a:r>
          </a:p>
          <a:p>
            <a:pPr lvl="1"/>
            <a:endParaRPr lang="en-US" dirty="0">
              <a:solidFill>
                <a:schemeClr val="bg2">
                  <a:lumMod val="75000"/>
                </a:schemeClr>
              </a:solidFill>
            </a:endParaRPr>
          </a:p>
          <a:p>
            <a:r>
              <a:rPr lang="en-US" dirty="0" smtClean="0">
                <a:solidFill>
                  <a:schemeClr val="bg2">
                    <a:lumMod val="75000"/>
                  </a:schemeClr>
                </a:solidFill>
              </a:rPr>
              <a:t>Cast and Visionary continue to provide carrier services</a:t>
            </a:r>
          </a:p>
          <a:p>
            <a:endParaRPr lang="en-US" dirty="0">
              <a:solidFill>
                <a:schemeClr val="bg2">
                  <a:lumMod val="75000"/>
                </a:schemeClr>
              </a:solidFill>
            </a:endParaRPr>
          </a:p>
          <a:p>
            <a:r>
              <a:rPr lang="en-US" dirty="0" smtClean="0">
                <a:solidFill>
                  <a:schemeClr val="bg2">
                    <a:lumMod val="75000"/>
                  </a:schemeClr>
                </a:solidFill>
              </a:rPr>
              <a:t>Interfaces with the Idaho State Police, Nuclear </a:t>
            </a:r>
            <a:r>
              <a:rPr lang="en-US" dirty="0">
                <a:solidFill>
                  <a:schemeClr val="bg2">
                    <a:lumMod val="75000"/>
                  </a:schemeClr>
                </a:solidFill>
              </a:rPr>
              <a:t>Waste </a:t>
            </a:r>
            <a:r>
              <a:rPr lang="en-US" dirty="0" smtClean="0">
                <a:solidFill>
                  <a:schemeClr val="bg2">
                    <a:lumMod val="75000"/>
                  </a:schemeClr>
                </a:solidFill>
              </a:rPr>
              <a:t>Partnership, Carlsbad </a:t>
            </a:r>
            <a:r>
              <a:rPr lang="en-US" dirty="0">
                <a:solidFill>
                  <a:schemeClr val="bg2">
                    <a:lumMod val="75000"/>
                  </a:schemeClr>
                </a:solidFill>
              </a:rPr>
              <a:t>Field </a:t>
            </a:r>
            <a:r>
              <a:rPr lang="en-US" dirty="0" smtClean="0">
                <a:solidFill>
                  <a:schemeClr val="bg2">
                    <a:lumMod val="75000"/>
                  </a:schemeClr>
                </a:solidFill>
              </a:rPr>
              <a:t>Office, and TRANSCOM have functioned smoothly </a:t>
            </a:r>
          </a:p>
          <a:p>
            <a:endParaRPr lang="en-US" dirty="0">
              <a:solidFill>
                <a:schemeClr val="bg2">
                  <a:lumMod val="75000"/>
                </a:schemeClr>
              </a:solidFill>
            </a:endParaRPr>
          </a:p>
          <a:p>
            <a:endParaRPr lang="en-US" dirty="0" smtClean="0">
              <a:solidFill>
                <a:schemeClr val="bg2">
                  <a:lumMod val="75000"/>
                </a:schemeClr>
              </a:solidFill>
            </a:endParaRPr>
          </a:p>
          <a:p>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12</a:t>
            </a:fld>
            <a:endParaRPr lang="en-US" altLang="en-US" dirty="0">
              <a:solidFill>
                <a:srgbClr val="000000">
                  <a:lumMod val="50000"/>
                  <a:lumOff val="50000"/>
                </a:srgbClr>
              </a:solidFill>
            </a:endParaRPr>
          </a:p>
        </p:txBody>
      </p:sp>
      <p:sp>
        <p:nvSpPr>
          <p:cNvPr id="5" name="Rectangle 4"/>
          <p:cNvSpPr/>
          <p:nvPr/>
        </p:nvSpPr>
        <p:spPr>
          <a:xfrm>
            <a:off x="2514600" y="4193976"/>
            <a:ext cx="5029200" cy="1015663"/>
          </a:xfrm>
          <a:prstGeom prst="rect">
            <a:avLst/>
          </a:prstGeom>
        </p:spPr>
        <p:txBody>
          <a:bodyPr>
            <a:spAutoFit/>
          </a:bodyPr>
          <a:lstStyle/>
          <a:p>
            <a:pPr marL="0" lvl="0" indent="0">
              <a:buNone/>
            </a:pPr>
            <a:endParaRPr lang="en-US" b="0" dirty="0" smtClean="0">
              <a:solidFill>
                <a:srgbClr val="000000"/>
              </a:solidFill>
            </a:endParaRPr>
          </a:p>
          <a:p>
            <a:pPr marL="0" lvl="0" indent="0">
              <a:buNone/>
            </a:pPr>
            <a:endParaRPr lang="en-US" b="0" dirty="0">
              <a:solidFill>
                <a:srgbClr val="000000"/>
              </a:solidFill>
            </a:endParaRPr>
          </a:p>
          <a:p>
            <a:pPr marL="0" lvl="0" indent="0">
              <a:buNone/>
            </a:pPr>
            <a:endParaRPr lang="en-US" b="0" dirty="0">
              <a:solidFill>
                <a:srgbClr val="000000"/>
              </a:solidFill>
            </a:endParaRPr>
          </a:p>
        </p:txBody>
      </p:sp>
    </p:spTree>
    <p:extLst>
      <p:ext uri="{BB962C8B-B14F-4D97-AF65-F5344CB8AC3E}">
        <p14:creationId xmlns:p14="http://schemas.microsoft.com/office/powerpoint/2010/main" val="200307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CBFO </a:t>
            </a:r>
            <a:r>
              <a:rPr lang="en-US" dirty="0" smtClean="0"/>
              <a:t>Surveillance- Week of CTMA!</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13</a:t>
            </a:fld>
            <a:endParaRPr lang="en-US" altLang="en-US" dirty="0">
              <a:solidFill>
                <a:srgbClr val="000000">
                  <a:lumMod val="50000"/>
                  <a:lumOff val="50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517507"/>
            <a:ext cx="5833534" cy="570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2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Across the Complex</a:t>
            </a:r>
            <a:endParaRPr lang="en-US" dirty="0"/>
          </a:p>
        </p:txBody>
      </p:sp>
      <p:sp>
        <p:nvSpPr>
          <p:cNvPr id="3" name="Content Placeholder 2"/>
          <p:cNvSpPr>
            <a:spLocks noGrp="1"/>
          </p:cNvSpPr>
          <p:nvPr>
            <p:ph idx="1"/>
          </p:nvPr>
        </p:nvSpPr>
        <p:spPr/>
        <p:txBody>
          <a:bodyPr/>
          <a:lstStyle/>
          <a:p>
            <a:pPr lvl="0"/>
            <a:r>
              <a:rPr lang="en-US" sz="2800" dirty="0" smtClean="0">
                <a:solidFill>
                  <a:schemeClr val="bg2">
                    <a:lumMod val="75000"/>
                  </a:schemeClr>
                </a:solidFill>
                <a:latin typeface="Calibri" panose="020F0502020204030204" pitchFamily="34" charset="0"/>
              </a:rPr>
              <a:t>Questions about the Idaho shipping campaign will be deferred to the conclusion of a second presentation  </a:t>
            </a:r>
          </a:p>
          <a:p>
            <a:pPr lvl="0"/>
            <a:r>
              <a:rPr lang="en-US" sz="2800" dirty="0" smtClean="0">
                <a:solidFill>
                  <a:schemeClr val="bg2">
                    <a:lumMod val="75000"/>
                  </a:schemeClr>
                </a:solidFill>
                <a:latin typeface="Calibri" panose="020F0502020204030204" pitchFamily="34" charset="0"/>
              </a:rPr>
              <a:t>Next we will hear about Las </a:t>
            </a:r>
            <a:r>
              <a:rPr lang="en-US" sz="2800" dirty="0">
                <a:solidFill>
                  <a:schemeClr val="bg2">
                    <a:lumMod val="75000"/>
                  </a:schemeClr>
                </a:solidFill>
                <a:latin typeface="Calibri" panose="020F0502020204030204" pitchFamily="34" charset="0"/>
              </a:rPr>
              <a:t>Alamos National Laboratory </a:t>
            </a:r>
            <a:endParaRPr lang="en-US" sz="2800" dirty="0" smtClean="0">
              <a:solidFill>
                <a:schemeClr val="bg2">
                  <a:lumMod val="75000"/>
                </a:schemeClr>
              </a:solidFill>
              <a:latin typeface="Calibri" panose="020F0502020204030204" pitchFamily="34" charset="0"/>
            </a:endParaRPr>
          </a:p>
          <a:p>
            <a:pPr lvl="0"/>
            <a:endParaRPr lang="en-US" sz="2800" dirty="0">
              <a:solidFill>
                <a:schemeClr val="bg2">
                  <a:lumMod val="75000"/>
                </a:schemeClr>
              </a:solidFill>
              <a:latin typeface="Calibri" panose="020F0502020204030204" pitchFamily="34" charset="0"/>
            </a:endParaRPr>
          </a:p>
          <a:p>
            <a:pPr marL="0" lvl="0" indent="0">
              <a:buNone/>
            </a:pPr>
            <a:endParaRPr lang="en-US" sz="2800" dirty="0">
              <a:solidFill>
                <a:schemeClr val="bg2">
                  <a:lumMod val="75000"/>
                </a:schemeClr>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14</a:t>
            </a:fld>
            <a:endParaRPr lang="en-US" altLang="en-US" dirty="0">
              <a:solidFill>
                <a:srgbClr val="000000">
                  <a:lumMod val="50000"/>
                  <a:lumOff val="50000"/>
                </a:srgb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379676"/>
            <a:ext cx="6629399" cy="3820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12999" y="6885057"/>
            <a:ext cx="6248400" cy="338554"/>
          </a:xfrm>
          <a:prstGeom prst="rect">
            <a:avLst/>
          </a:prstGeom>
        </p:spPr>
        <p:txBody>
          <a:bodyPr wrap="square">
            <a:spAutoFit/>
          </a:bodyPr>
          <a:lstStyle/>
          <a:p>
            <a:pPr algn="l"/>
            <a:r>
              <a:rPr lang="en-US" sz="1600" b="0" dirty="0">
                <a:latin typeface="Calibri" panose="020F0502020204030204" pitchFamily="34" charset="0"/>
              </a:rPr>
              <a:t>A truck from Idaho arrived at the Waste Isolation Pilot Plant </a:t>
            </a:r>
            <a:r>
              <a:rPr lang="en-US" sz="1600" b="0" dirty="0" smtClean="0">
                <a:latin typeface="Calibri" panose="020F0502020204030204" pitchFamily="34" charset="0"/>
              </a:rPr>
              <a:t>in the night</a:t>
            </a:r>
            <a:endParaRPr lang="en-US" sz="1600" b="0" dirty="0">
              <a:latin typeface="Calibri" panose="020F0502020204030204" pitchFamily="34" charset="0"/>
            </a:endParaRPr>
          </a:p>
        </p:txBody>
      </p:sp>
    </p:spTree>
    <p:extLst>
      <p:ext uri="{BB962C8B-B14F-4D97-AF65-F5344CB8AC3E}">
        <p14:creationId xmlns:p14="http://schemas.microsoft.com/office/powerpoint/2010/main" val="273039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77" y="279114"/>
            <a:ext cx="9046380" cy="758190"/>
          </a:xfrm>
        </p:spPr>
        <p:txBody>
          <a:bodyPr/>
          <a:lstStyle/>
          <a:p>
            <a:r>
              <a:rPr lang="en-US" dirty="0">
                <a:solidFill>
                  <a:srgbClr val="FFFFFF"/>
                </a:solidFill>
              </a:rPr>
              <a:t>Resuming Shipments to WIPP</a:t>
            </a: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2</a:t>
            </a:fld>
            <a:endParaRPr lang="en-US" altLang="en-US" dirty="0">
              <a:solidFill>
                <a:srgbClr val="000000">
                  <a:lumMod val="50000"/>
                  <a:lumOff val="50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928439">
            <a:off x="6265333" y="1745543"/>
            <a:ext cx="2743200" cy="787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387246956"/>
              </p:ext>
            </p:extLst>
          </p:nvPr>
        </p:nvGraphicFramePr>
        <p:xfrm>
          <a:off x="1226779" y="1727355"/>
          <a:ext cx="3213100" cy="1493520"/>
        </p:xfrm>
        <a:graphic>
          <a:graphicData uri="http://schemas.openxmlformats.org/drawingml/2006/table">
            <a:tbl>
              <a:tblPr firstRow="1" firstCol="1" bandRow="1">
                <a:tableStyleId>{5C22544A-7EE6-4342-B048-85BDC9FD1C3A}</a:tableStyleId>
              </a:tblPr>
              <a:tblGrid>
                <a:gridCol w="1482725"/>
                <a:gridCol w="1730375"/>
              </a:tblGrid>
              <a:tr h="200025">
                <a:tc>
                  <a:txBody>
                    <a:bodyPr/>
                    <a:lstStyle/>
                    <a:p>
                      <a:pPr marL="0" marR="0" algn="ctr">
                        <a:spcBef>
                          <a:spcPts val="0"/>
                        </a:spcBef>
                        <a:spcAft>
                          <a:spcPts val="0"/>
                        </a:spcAft>
                      </a:pPr>
                      <a:r>
                        <a:rPr lang="en-US" sz="1100">
                          <a:effectLst/>
                        </a:rPr>
                        <a:t>Site</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dirty="0">
                          <a:effectLst/>
                        </a:rPr>
                        <a:t>Projected Shipments</a:t>
                      </a:r>
                      <a:endParaRPr lang="en-US" sz="1200" dirty="0">
                        <a:effectLst/>
                        <a:latin typeface="Arial"/>
                        <a:ea typeface="Calibri"/>
                      </a:endParaRPr>
                    </a:p>
                  </a:txBody>
                  <a:tcPr marL="68580" marR="68580" marT="0" marB="0" anchor="ctr"/>
                </a:tc>
              </a:tr>
              <a:tr h="0">
                <a:tc>
                  <a:txBody>
                    <a:bodyPr/>
                    <a:lstStyle/>
                    <a:p>
                      <a:pPr marL="0" marR="0" algn="ctr">
                        <a:spcBef>
                          <a:spcPts val="0"/>
                        </a:spcBef>
                        <a:spcAft>
                          <a:spcPts val="0"/>
                        </a:spcAft>
                      </a:pPr>
                      <a:r>
                        <a:rPr lang="en-US" sz="1100">
                          <a:effectLst/>
                        </a:rPr>
                        <a:t>Idaho Site</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dirty="0">
                          <a:effectLst/>
                        </a:rPr>
                        <a:t>61</a:t>
                      </a:r>
                      <a:endParaRPr lang="en-US" sz="1200" dirty="0">
                        <a:effectLst/>
                        <a:latin typeface="Arial"/>
                        <a:ea typeface="Calibri"/>
                      </a:endParaRPr>
                    </a:p>
                  </a:txBody>
                  <a:tcPr marL="68580" marR="68580" marT="0" marB="0" anchor="ctr"/>
                </a:tc>
              </a:tr>
              <a:tr h="200025">
                <a:tc>
                  <a:txBody>
                    <a:bodyPr/>
                    <a:lstStyle/>
                    <a:p>
                      <a:pPr marL="0" marR="0" algn="ctr">
                        <a:spcBef>
                          <a:spcPts val="0"/>
                        </a:spcBef>
                        <a:spcAft>
                          <a:spcPts val="0"/>
                        </a:spcAft>
                      </a:pPr>
                      <a:r>
                        <a:rPr lang="en-US" sz="1100">
                          <a:effectLst/>
                        </a:rPr>
                        <a:t>Oak Ridge Site</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a:effectLst/>
                        </a:rPr>
                        <a:t>24</a:t>
                      </a:r>
                      <a:endParaRPr lang="en-US" sz="1200">
                        <a:effectLst/>
                        <a:latin typeface="Arial"/>
                        <a:ea typeface="Calibri"/>
                      </a:endParaRPr>
                    </a:p>
                  </a:txBody>
                  <a:tcPr marL="68580" marR="68580" marT="0" marB="0" anchor="ctr"/>
                </a:tc>
              </a:tr>
              <a:tr h="200025">
                <a:tc>
                  <a:txBody>
                    <a:bodyPr/>
                    <a:lstStyle/>
                    <a:p>
                      <a:pPr marL="0" marR="0" algn="ctr">
                        <a:spcBef>
                          <a:spcPts val="0"/>
                        </a:spcBef>
                        <a:spcAft>
                          <a:spcPts val="0"/>
                        </a:spcAft>
                      </a:pPr>
                      <a:r>
                        <a:rPr lang="en-US" sz="1100">
                          <a:effectLst/>
                        </a:rPr>
                        <a:t>Savannah River Site</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a:effectLst/>
                        </a:rPr>
                        <a:t>8</a:t>
                      </a:r>
                      <a:endParaRPr lang="en-US" sz="1200">
                        <a:effectLst/>
                        <a:latin typeface="Arial"/>
                        <a:ea typeface="Calibri"/>
                      </a:endParaRPr>
                    </a:p>
                  </a:txBody>
                  <a:tcPr marL="68580" marR="68580" marT="0" marB="0" anchor="ctr"/>
                </a:tc>
              </a:tr>
              <a:tr h="200025">
                <a:tc>
                  <a:txBody>
                    <a:bodyPr/>
                    <a:lstStyle/>
                    <a:p>
                      <a:pPr marL="0" marR="0" algn="ctr">
                        <a:spcBef>
                          <a:spcPts val="0"/>
                        </a:spcBef>
                        <a:spcAft>
                          <a:spcPts val="0"/>
                        </a:spcAft>
                      </a:pPr>
                      <a:r>
                        <a:rPr lang="en-US" sz="1100">
                          <a:effectLst/>
                        </a:rPr>
                        <a:t>Waste Control Specialists</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a:effectLst/>
                        </a:rPr>
                        <a:t>11</a:t>
                      </a:r>
                      <a:endParaRPr lang="en-US" sz="1200">
                        <a:effectLst/>
                        <a:latin typeface="Arial"/>
                        <a:ea typeface="Calibri"/>
                      </a:endParaRPr>
                    </a:p>
                  </a:txBody>
                  <a:tcPr marL="68580" marR="68580" marT="0" marB="0" anchor="ctr"/>
                </a:tc>
              </a:tr>
              <a:tr h="200025">
                <a:tc>
                  <a:txBody>
                    <a:bodyPr/>
                    <a:lstStyle/>
                    <a:p>
                      <a:pPr marL="0" marR="0" algn="ctr">
                        <a:spcBef>
                          <a:spcPts val="0"/>
                        </a:spcBef>
                        <a:spcAft>
                          <a:spcPts val="0"/>
                        </a:spcAft>
                      </a:pPr>
                      <a:r>
                        <a:rPr lang="en-US" sz="1100">
                          <a:effectLst/>
                        </a:rPr>
                        <a:t>Los Alamos Site</a:t>
                      </a:r>
                      <a:endParaRPr lang="en-US" sz="1200">
                        <a:effectLst/>
                        <a:latin typeface="Arial"/>
                        <a:ea typeface="Calibri"/>
                      </a:endParaRPr>
                    </a:p>
                  </a:txBody>
                  <a:tcPr marL="68580" marR="68580" marT="0" marB="0" anchor="ctr"/>
                </a:tc>
                <a:tc>
                  <a:txBody>
                    <a:bodyPr/>
                    <a:lstStyle/>
                    <a:p>
                      <a:pPr marL="0" marR="0" algn="ctr">
                        <a:spcBef>
                          <a:spcPts val="0"/>
                        </a:spcBef>
                        <a:spcAft>
                          <a:spcPts val="0"/>
                        </a:spcAft>
                      </a:pPr>
                      <a:r>
                        <a:rPr lang="en-US" sz="1100">
                          <a:effectLst/>
                        </a:rPr>
                        <a:t>24</a:t>
                      </a:r>
                      <a:endParaRPr lang="en-US" sz="1200">
                        <a:effectLst/>
                        <a:latin typeface="Arial"/>
                        <a:ea typeface="Calibri"/>
                      </a:endParaRPr>
                    </a:p>
                  </a:txBody>
                  <a:tcPr marL="68580" marR="68580" marT="0" marB="0" anchor="ctr"/>
                </a:tc>
              </a:tr>
              <a:tr h="190500">
                <a:tc>
                  <a:txBody>
                    <a:bodyPr/>
                    <a:lstStyle/>
                    <a:p>
                      <a:pPr marL="0" marR="0" algn="ctr">
                        <a:spcBef>
                          <a:spcPts val="0"/>
                        </a:spcBef>
                        <a:spcAft>
                          <a:spcPts val="0"/>
                        </a:spcAft>
                      </a:pPr>
                      <a:r>
                        <a:rPr lang="en-US" sz="1100" dirty="0">
                          <a:effectLst/>
                        </a:rPr>
                        <a:t>TOTAL</a:t>
                      </a:r>
                      <a:endParaRPr lang="en-US" sz="1200" dirty="0">
                        <a:effectLst/>
                        <a:latin typeface="Arial"/>
                        <a:ea typeface="Calibri"/>
                      </a:endParaRPr>
                    </a:p>
                  </a:txBody>
                  <a:tcPr marL="68580" marR="68580" marT="0" marB="0" anchor="ctr"/>
                </a:tc>
                <a:tc>
                  <a:txBody>
                    <a:bodyPr/>
                    <a:lstStyle/>
                    <a:p>
                      <a:pPr marL="0" marR="0" algn="ctr">
                        <a:spcBef>
                          <a:spcPts val="0"/>
                        </a:spcBef>
                        <a:spcAft>
                          <a:spcPts val="0"/>
                        </a:spcAft>
                      </a:pPr>
                      <a:r>
                        <a:rPr lang="en-US" sz="1100" dirty="0">
                          <a:effectLst/>
                        </a:rPr>
                        <a:t>128</a:t>
                      </a:r>
                      <a:endParaRPr lang="en-US" sz="1200" dirty="0">
                        <a:effectLst/>
                        <a:latin typeface="Arial"/>
                        <a:ea typeface="Calibri"/>
                      </a:endParaRPr>
                    </a:p>
                  </a:txBody>
                  <a:tcPr marL="68580" marR="68580" marT="0" marB="0" anchor="ctr"/>
                </a:tc>
              </a:tr>
            </a:tbl>
          </a:graphicData>
        </a:graphic>
      </p:graphicFrame>
      <p:sp>
        <p:nvSpPr>
          <p:cNvPr id="6" name="Rectangle 3"/>
          <p:cNvSpPr>
            <a:spLocks noChangeArrowheads="1"/>
          </p:cNvSpPr>
          <p:nvPr/>
        </p:nvSpPr>
        <p:spPr bwMode="auto">
          <a:xfrm>
            <a:off x="2009955" y="5443510"/>
            <a:ext cx="72566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618067" y="4505461"/>
            <a:ext cx="8822266" cy="2677656"/>
          </a:xfrm>
          <a:prstGeom prst="rect">
            <a:avLst/>
          </a:prstGeom>
        </p:spPr>
        <p:txBody>
          <a:bodyPr wrap="square">
            <a:spAutoFit/>
          </a:bodyPr>
          <a:lstStyle/>
          <a:p>
            <a:pPr algn="l">
              <a:spcBef>
                <a:spcPts val="0"/>
              </a:spcBef>
              <a:spcAft>
                <a:spcPts val="0"/>
              </a:spcAft>
            </a:pPr>
            <a:r>
              <a:rPr lang="en-US" sz="2800" dirty="0">
                <a:solidFill>
                  <a:schemeClr val="bg2">
                    <a:lumMod val="75000"/>
                  </a:schemeClr>
                </a:solidFill>
                <a:latin typeface="Calibri"/>
                <a:ea typeface="Calibri"/>
                <a:cs typeface="Arial"/>
              </a:rPr>
              <a:t>The Department of Energy (DOE) </a:t>
            </a:r>
            <a:r>
              <a:rPr lang="en-US" sz="2800" dirty="0" smtClean="0">
                <a:solidFill>
                  <a:schemeClr val="bg2">
                    <a:lumMod val="75000"/>
                  </a:schemeClr>
                </a:solidFill>
                <a:latin typeface="Calibri"/>
                <a:ea typeface="Calibri"/>
                <a:cs typeface="Arial"/>
              </a:rPr>
              <a:t>developed </a:t>
            </a:r>
            <a:r>
              <a:rPr lang="en-US" sz="2800" dirty="0">
                <a:solidFill>
                  <a:schemeClr val="bg2">
                    <a:lumMod val="75000"/>
                  </a:schemeClr>
                </a:solidFill>
                <a:latin typeface="Calibri"/>
                <a:ea typeface="Calibri"/>
                <a:cs typeface="Arial"/>
              </a:rPr>
              <a:t>estimates for the resumption of shipments of transuranic (TRU) waste to the Waste Isolation Pilot Plant (WIPP</a:t>
            </a:r>
            <a:r>
              <a:rPr lang="en-US" sz="2800" dirty="0" smtClean="0">
                <a:solidFill>
                  <a:schemeClr val="bg2">
                    <a:lumMod val="75000"/>
                  </a:schemeClr>
                </a:solidFill>
                <a:latin typeface="Calibri"/>
                <a:ea typeface="Calibri"/>
                <a:cs typeface="Arial"/>
              </a:rPr>
              <a:t>)</a:t>
            </a:r>
          </a:p>
          <a:p>
            <a:pPr algn="l">
              <a:spcBef>
                <a:spcPts val="0"/>
              </a:spcBef>
              <a:spcAft>
                <a:spcPts val="0"/>
              </a:spcAft>
            </a:pPr>
            <a:endParaRPr lang="en-US" sz="2800" dirty="0" smtClean="0">
              <a:solidFill>
                <a:schemeClr val="bg2">
                  <a:lumMod val="75000"/>
                </a:schemeClr>
              </a:solidFill>
              <a:effectLst/>
              <a:latin typeface="Calibri"/>
              <a:ea typeface="Times New Roman"/>
              <a:cs typeface="Arial"/>
            </a:endParaRPr>
          </a:p>
          <a:p>
            <a:pPr algn="l">
              <a:spcBef>
                <a:spcPts val="0"/>
              </a:spcBef>
              <a:spcAft>
                <a:spcPts val="0"/>
              </a:spcAft>
            </a:pPr>
            <a:endParaRPr lang="en-US" sz="2800" dirty="0">
              <a:solidFill>
                <a:schemeClr val="bg2">
                  <a:lumMod val="75000"/>
                </a:schemeClr>
              </a:solidFill>
              <a:effectLst/>
              <a:latin typeface="Calibri"/>
              <a:ea typeface="Times New Roman"/>
              <a:cs typeface="Arial"/>
            </a:endParaRPr>
          </a:p>
          <a:p>
            <a:pPr algn="l">
              <a:spcBef>
                <a:spcPts val="0"/>
              </a:spcBef>
              <a:spcAft>
                <a:spcPts val="0"/>
              </a:spcAft>
            </a:pPr>
            <a:endParaRPr lang="en-US" sz="2800" dirty="0">
              <a:solidFill>
                <a:schemeClr val="bg2">
                  <a:lumMod val="75000"/>
                </a:schemeClr>
              </a:solidFill>
              <a:effectLst/>
              <a:latin typeface="Times New Roman"/>
              <a:ea typeface="Times New Roman"/>
            </a:endParaRPr>
          </a:p>
        </p:txBody>
      </p:sp>
      <p:sp>
        <p:nvSpPr>
          <p:cNvPr id="8" name="Rectangle 7"/>
          <p:cNvSpPr/>
          <p:nvPr/>
        </p:nvSpPr>
        <p:spPr>
          <a:xfrm>
            <a:off x="1181677" y="3332062"/>
            <a:ext cx="4373313" cy="261610"/>
          </a:xfrm>
          <a:prstGeom prst="rect">
            <a:avLst/>
          </a:prstGeom>
        </p:spPr>
        <p:txBody>
          <a:bodyPr wrap="none">
            <a:spAutoFit/>
          </a:bodyPr>
          <a:lstStyle/>
          <a:p>
            <a:pPr lvl="0">
              <a:spcBef>
                <a:spcPts val="0"/>
              </a:spcBef>
              <a:spcAft>
                <a:spcPts val="0"/>
              </a:spcAft>
            </a:pPr>
            <a:r>
              <a:rPr lang="en-US" sz="1100" dirty="0" smtClean="0">
                <a:solidFill>
                  <a:srgbClr val="000000"/>
                </a:solidFill>
                <a:latin typeface="Calibri" panose="020F0502020204030204" pitchFamily="34" charset="0"/>
                <a:ea typeface="Calibri"/>
                <a:cs typeface="Arial"/>
              </a:rPr>
              <a:t>* Estimated </a:t>
            </a:r>
            <a:r>
              <a:rPr lang="en-US" sz="1100" dirty="0">
                <a:solidFill>
                  <a:srgbClr val="000000"/>
                </a:solidFill>
                <a:latin typeface="Calibri" panose="020F0502020204030204" pitchFamily="34" charset="0"/>
                <a:ea typeface="Calibri"/>
                <a:cs typeface="Arial"/>
              </a:rPr>
              <a:t>WIPP TRU Shipments - February 2017 through January 2018</a:t>
            </a:r>
            <a:endParaRPr lang="en-US" sz="1100" dirty="0">
              <a:latin typeface="Calibri" panose="020F0502020204030204" pitchFamily="34" charset="0"/>
              <a:ea typeface="Times New Roman"/>
            </a:endParaRPr>
          </a:p>
        </p:txBody>
      </p:sp>
    </p:spTree>
    <p:extLst>
      <p:ext uri="{BB962C8B-B14F-4D97-AF65-F5344CB8AC3E}">
        <p14:creationId xmlns:p14="http://schemas.microsoft.com/office/powerpoint/2010/main" val="167995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Resuming Shipments to </a:t>
            </a:r>
            <a:r>
              <a:rPr lang="en-US" dirty="0" smtClean="0">
                <a:solidFill>
                  <a:srgbClr val="FFFFFF"/>
                </a:solidFill>
              </a:rPr>
              <a:t>WIPP (cont.)</a:t>
            </a:r>
            <a:endParaRPr lang="en-US" dirty="0"/>
          </a:p>
        </p:txBody>
      </p:sp>
      <p:sp>
        <p:nvSpPr>
          <p:cNvPr id="3" name="Content Placeholder 2"/>
          <p:cNvSpPr>
            <a:spLocks noGrp="1"/>
          </p:cNvSpPr>
          <p:nvPr>
            <p:ph idx="1"/>
          </p:nvPr>
        </p:nvSpPr>
        <p:spPr/>
        <p:txBody>
          <a:bodyPr/>
          <a:lstStyle/>
          <a:p>
            <a:pPr marL="0" lvl="0" eaLnBrk="0" hangingPunct="0">
              <a:spcBef>
                <a:spcPts val="0"/>
              </a:spcBef>
              <a:spcAft>
                <a:spcPts val="0"/>
              </a:spcAft>
            </a:pPr>
            <a:r>
              <a:rPr lang="en-US" sz="2800" kern="1200" dirty="0">
                <a:solidFill>
                  <a:schemeClr val="bg2">
                    <a:lumMod val="75000"/>
                  </a:schemeClr>
                </a:solidFill>
                <a:latin typeface="Calibri" panose="020F0502020204030204" pitchFamily="34" charset="0"/>
                <a:ea typeface="Calibri"/>
                <a:cs typeface="Arial"/>
              </a:rPr>
              <a:t>Carlsbad Field Office Manager Todd </a:t>
            </a:r>
            <a:r>
              <a:rPr lang="en-US" sz="2800" kern="1200" dirty="0" err="1" smtClean="0">
                <a:solidFill>
                  <a:schemeClr val="bg2">
                    <a:lumMod val="75000"/>
                  </a:schemeClr>
                </a:solidFill>
                <a:latin typeface="Calibri" panose="020F0502020204030204" pitchFamily="34" charset="0"/>
                <a:ea typeface="Calibri"/>
                <a:cs typeface="Arial"/>
              </a:rPr>
              <a:t>Shrader</a:t>
            </a:r>
            <a:r>
              <a:rPr lang="en-US" sz="2800" kern="1200" dirty="0" smtClean="0">
                <a:solidFill>
                  <a:schemeClr val="bg2">
                    <a:lumMod val="75000"/>
                  </a:schemeClr>
                </a:solidFill>
                <a:latin typeface="Calibri" panose="020F0502020204030204" pitchFamily="34" charset="0"/>
                <a:ea typeface="Calibri"/>
                <a:cs typeface="Arial"/>
              </a:rPr>
              <a:t> stated:</a:t>
            </a:r>
          </a:p>
          <a:p>
            <a:pPr marL="0" lvl="0" indent="0" eaLnBrk="0" hangingPunct="0">
              <a:spcBef>
                <a:spcPts val="0"/>
              </a:spcBef>
              <a:spcAft>
                <a:spcPts val="0"/>
              </a:spcAft>
              <a:buNone/>
            </a:pPr>
            <a:endParaRPr lang="en-US" sz="2800" dirty="0">
              <a:solidFill>
                <a:schemeClr val="bg2">
                  <a:lumMod val="75000"/>
                </a:schemeClr>
              </a:solidFill>
              <a:latin typeface="Calibri" panose="020F0502020204030204" pitchFamily="34" charset="0"/>
              <a:ea typeface="Times New Roman"/>
            </a:endParaRPr>
          </a:p>
          <a:p>
            <a:pPr marL="192088" lvl="1" indent="0" eaLnBrk="0" hangingPunct="0">
              <a:spcBef>
                <a:spcPts val="0"/>
              </a:spcBef>
              <a:spcAft>
                <a:spcPts val="0"/>
              </a:spcAft>
              <a:buNone/>
            </a:pPr>
            <a:r>
              <a:rPr lang="en-US" sz="2800" kern="1200" dirty="0" smtClean="0">
                <a:solidFill>
                  <a:schemeClr val="bg2">
                    <a:lumMod val="75000"/>
                  </a:schemeClr>
                </a:solidFill>
                <a:latin typeface="Calibri" panose="020F0502020204030204" pitchFamily="34" charset="0"/>
                <a:ea typeface="Calibri"/>
                <a:cs typeface="Arial"/>
              </a:rPr>
              <a:t>“</a:t>
            </a:r>
            <a:r>
              <a:rPr lang="en-US" sz="2800" kern="1200" dirty="0">
                <a:solidFill>
                  <a:schemeClr val="bg2">
                    <a:lumMod val="75000"/>
                  </a:schemeClr>
                </a:solidFill>
                <a:latin typeface="Calibri" panose="020F0502020204030204" pitchFamily="34" charset="0"/>
                <a:ea typeface="Calibri"/>
                <a:cs typeface="Arial"/>
              </a:rPr>
              <a:t>We are pleased that WIPP is once again emplacing waste. The suspension of disposal operations has posed challenges at DOE sites, with backlogs of TRU waste building up. Resuming shipments from generator sites is important to support cleanup and ongoing missions at those sites. We look forward to doing that as soon and as safely as </a:t>
            </a:r>
            <a:r>
              <a:rPr lang="en-US" sz="2800" kern="1200" dirty="0" smtClean="0">
                <a:solidFill>
                  <a:schemeClr val="bg2">
                    <a:lumMod val="75000"/>
                  </a:schemeClr>
                </a:solidFill>
                <a:latin typeface="Calibri" panose="020F0502020204030204" pitchFamily="34" charset="0"/>
                <a:ea typeface="Calibri"/>
                <a:cs typeface="Arial"/>
              </a:rPr>
              <a:t>possible.” </a:t>
            </a:r>
            <a:endParaRPr lang="en-US" sz="2800" dirty="0">
              <a:solidFill>
                <a:schemeClr val="bg2">
                  <a:lumMod val="75000"/>
                </a:schemeClr>
              </a:solidFill>
              <a:latin typeface="Calibri" panose="020F0502020204030204" pitchFamily="34" charset="0"/>
            </a:endParaRPr>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3</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329385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Sites</a:t>
            </a:r>
            <a:endParaRPr lang="en-US" dirty="0"/>
          </a:p>
        </p:txBody>
      </p:sp>
      <p:sp>
        <p:nvSpPr>
          <p:cNvPr id="3" name="Content Placeholder 2"/>
          <p:cNvSpPr>
            <a:spLocks noGrp="1"/>
          </p:cNvSpPr>
          <p:nvPr>
            <p:ph idx="1"/>
          </p:nvPr>
        </p:nvSpPr>
        <p:spPr/>
        <p:txBody>
          <a:bodyPr/>
          <a:lstStyle/>
          <a:p>
            <a:endParaRPr lang="en-US" dirty="0" smtClean="0">
              <a:solidFill>
                <a:schemeClr val="bg2">
                  <a:lumMod val="75000"/>
                </a:schemeClr>
              </a:solidFill>
            </a:endParaRPr>
          </a:p>
          <a:p>
            <a:r>
              <a:rPr lang="en-US" sz="2800" dirty="0" smtClean="0">
                <a:solidFill>
                  <a:schemeClr val="bg2">
                    <a:lumMod val="75000"/>
                  </a:schemeClr>
                </a:solidFill>
                <a:latin typeface="Calibri" panose="020F0502020204030204" pitchFamily="34" charset="0"/>
              </a:rPr>
              <a:t>Waste </a:t>
            </a:r>
            <a:r>
              <a:rPr lang="en-US" sz="2800" dirty="0">
                <a:solidFill>
                  <a:schemeClr val="bg2">
                    <a:lumMod val="75000"/>
                  </a:schemeClr>
                </a:solidFill>
                <a:latin typeface="Calibri" panose="020F0502020204030204" pitchFamily="34" charset="0"/>
              </a:rPr>
              <a:t>destined for WIPP </a:t>
            </a:r>
            <a:r>
              <a:rPr lang="en-US" sz="2800" dirty="0" smtClean="0">
                <a:solidFill>
                  <a:schemeClr val="bg2">
                    <a:lumMod val="75000"/>
                  </a:schemeClr>
                </a:solidFill>
                <a:latin typeface="Calibri" panose="020F0502020204030204" pitchFamily="34" charset="0"/>
              </a:rPr>
              <a:t>must meet readiness </a:t>
            </a:r>
            <a:r>
              <a:rPr lang="en-US" sz="2800" dirty="0">
                <a:solidFill>
                  <a:schemeClr val="bg2">
                    <a:lumMod val="75000"/>
                  </a:schemeClr>
                </a:solidFill>
                <a:latin typeface="Calibri" panose="020F0502020204030204" pitchFamily="34" charset="0"/>
              </a:rPr>
              <a:t>to load and ship TRU </a:t>
            </a:r>
            <a:r>
              <a:rPr lang="en-US" sz="2800" dirty="0" smtClean="0">
                <a:solidFill>
                  <a:schemeClr val="bg2">
                    <a:lumMod val="75000"/>
                  </a:schemeClr>
                </a:solidFill>
                <a:latin typeface="Calibri" panose="020F0502020204030204" pitchFamily="34" charset="0"/>
              </a:rPr>
              <a:t>containers; and must meet the </a:t>
            </a:r>
            <a:r>
              <a:rPr lang="en-US" sz="2800" dirty="0">
                <a:solidFill>
                  <a:schemeClr val="bg2">
                    <a:lumMod val="75000"/>
                  </a:schemeClr>
                </a:solidFill>
                <a:latin typeface="Calibri" panose="020F0502020204030204" pitchFamily="34" charset="0"/>
              </a:rPr>
              <a:t>updated Documented Safety Analysis </a:t>
            </a:r>
            <a:r>
              <a:rPr lang="en-US" sz="2800" dirty="0" smtClean="0">
                <a:solidFill>
                  <a:schemeClr val="bg2">
                    <a:lumMod val="75000"/>
                  </a:schemeClr>
                </a:solidFill>
                <a:latin typeface="Calibri" panose="020F0502020204030204" pitchFamily="34" charset="0"/>
              </a:rPr>
              <a:t>requirements</a:t>
            </a:r>
          </a:p>
          <a:p>
            <a:endParaRPr lang="en-US" dirty="0">
              <a:solidFill>
                <a:schemeClr val="bg2">
                  <a:lumMod val="75000"/>
                </a:schemeClr>
              </a:solidFill>
            </a:endParaRPr>
          </a:p>
          <a:p>
            <a:r>
              <a:rPr lang="en-US" sz="2800" dirty="0" smtClean="0">
                <a:solidFill>
                  <a:schemeClr val="bg2">
                    <a:lumMod val="75000"/>
                  </a:schemeClr>
                </a:solidFill>
                <a:latin typeface="Calibri"/>
                <a:ea typeface="Calibri"/>
                <a:cs typeface="Times New Roman"/>
              </a:rPr>
              <a:t>Fluor </a:t>
            </a:r>
            <a:r>
              <a:rPr lang="en-US" sz="2800" dirty="0">
                <a:solidFill>
                  <a:schemeClr val="bg2">
                    <a:lumMod val="75000"/>
                  </a:schemeClr>
                </a:solidFill>
                <a:latin typeface="Calibri"/>
                <a:ea typeface="Calibri"/>
                <a:cs typeface="Times New Roman"/>
              </a:rPr>
              <a:t>Idaho, LLC, on behalf of the U.S. Department of Energy (DOE) supports the Department’s cleanup mission at the Idaho Site under the Idaho Cleanup Project Core Contract (ICP Core)</a:t>
            </a:r>
          </a:p>
          <a:p>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4</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279788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Idaho </a:t>
            </a:r>
            <a:r>
              <a:rPr lang="en-US" dirty="0" smtClean="0">
                <a:solidFill>
                  <a:srgbClr val="FFFFFF"/>
                </a:solidFill>
              </a:rPr>
              <a:t>Cleanup Project Core  </a:t>
            </a:r>
            <a:endParaRPr lang="en-US" dirty="0"/>
          </a:p>
        </p:txBody>
      </p:sp>
      <p:sp>
        <p:nvSpPr>
          <p:cNvPr id="3" name="Content Placeholder 2"/>
          <p:cNvSpPr>
            <a:spLocks noGrp="1"/>
          </p:cNvSpPr>
          <p:nvPr>
            <p:ph idx="1"/>
          </p:nvPr>
        </p:nvSpPr>
        <p:spPr/>
        <p:txBody>
          <a:bodyPr/>
          <a:lstStyle/>
          <a:p>
            <a:r>
              <a:rPr lang="en-US" sz="2800" dirty="0" smtClean="0">
                <a:solidFill>
                  <a:schemeClr val="bg2">
                    <a:lumMod val="75000"/>
                  </a:schemeClr>
                </a:solidFill>
              </a:rPr>
              <a:t>Fluor Idaho was successful in releasing their first  WIPP shipment on April 6, 2017 </a:t>
            </a:r>
            <a:endParaRPr lang="en-US" sz="2800" dirty="0"/>
          </a:p>
          <a:p>
            <a:endParaRPr lang="en-US" dirty="0">
              <a:solidFill>
                <a:schemeClr val="bg2">
                  <a:lumMod val="75000"/>
                </a:schemeClr>
              </a:solidFill>
              <a:latin typeface="Calibri"/>
              <a:ea typeface="Calibri"/>
              <a:cs typeface="Times New Roman"/>
            </a:endParaRPr>
          </a:p>
          <a:p>
            <a:pPr marL="0" indent="0">
              <a:buNone/>
            </a:pPr>
            <a:endParaRPr lang="en-US" dirty="0" smtClean="0">
              <a:solidFill>
                <a:schemeClr val="bg2">
                  <a:lumMod val="75000"/>
                </a:schemeClr>
              </a:solidFill>
              <a:latin typeface="Calibri"/>
              <a:ea typeface="Calibri"/>
              <a:cs typeface="Times New Roman"/>
            </a:endParaRPr>
          </a:p>
          <a:p>
            <a:endParaRPr lang="en-US" dirty="0">
              <a:solidFill>
                <a:schemeClr val="bg2">
                  <a:lumMod val="75000"/>
                </a:schemeClr>
              </a:solidFill>
              <a:latin typeface="Calibri"/>
              <a:cs typeface="Times New Roman"/>
            </a:endParaRPr>
          </a:p>
          <a:p>
            <a:endParaRPr lang="en-US" dirty="0">
              <a:solidFill>
                <a:schemeClr val="bg2">
                  <a:lumMod val="75000"/>
                </a:schemeClr>
              </a:solidFill>
            </a:endParaRPr>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5</a:t>
            </a:fld>
            <a:endParaRPr lang="en-US" altLang="en-US" dirty="0">
              <a:solidFill>
                <a:srgbClr val="000000">
                  <a:lumMod val="50000"/>
                  <a:lumOff val="50000"/>
                </a:srgb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59" y="2907771"/>
            <a:ext cx="9312609" cy="295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8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10, 2017</a:t>
            </a: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6</a:t>
            </a:fld>
            <a:endParaRPr lang="en-US" altLang="en-US" dirty="0">
              <a:solidFill>
                <a:srgbClr val="000000">
                  <a:lumMod val="50000"/>
                  <a:lumOff val="50000"/>
                </a:srgbClr>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427" y="4368800"/>
            <a:ext cx="8691561" cy="243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9667" y="1612374"/>
            <a:ext cx="8644466" cy="2246769"/>
          </a:xfrm>
          <a:prstGeom prst="rect">
            <a:avLst/>
          </a:prstGeom>
        </p:spPr>
        <p:txBody>
          <a:bodyPr wrap="square">
            <a:spAutoFit/>
          </a:bodyPr>
          <a:lstStyle/>
          <a:p>
            <a:pPr algn="l"/>
            <a:r>
              <a:rPr lang="en-US" sz="2800" dirty="0">
                <a:solidFill>
                  <a:schemeClr val="bg2">
                    <a:lumMod val="75000"/>
                  </a:schemeClr>
                </a:solidFill>
                <a:latin typeface="Calibri" panose="020F0502020204030204" pitchFamily="34" charset="0"/>
              </a:rPr>
              <a:t>CARLSBAD, N.M. – EM’s Waste Isolation Pilot Plant (WIPP) </a:t>
            </a:r>
            <a:r>
              <a:rPr lang="en-US" sz="2800" dirty="0" smtClean="0">
                <a:solidFill>
                  <a:schemeClr val="bg2">
                    <a:lumMod val="75000"/>
                  </a:schemeClr>
                </a:solidFill>
                <a:latin typeface="Calibri" panose="020F0502020204030204" pitchFamily="34" charset="0"/>
              </a:rPr>
              <a:t>announced </a:t>
            </a:r>
            <a:r>
              <a:rPr lang="en-US" sz="2800" dirty="0">
                <a:solidFill>
                  <a:schemeClr val="bg2">
                    <a:lumMod val="75000"/>
                  </a:schemeClr>
                </a:solidFill>
                <a:latin typeface="Calibri" panose="020F0502020204030204" pitchFamily="34" charset="0"/>
              </a:rPr>
              <a:t>receipt of its first shipment of transuranic (TRU) waste since WIPP reopened in January. The shipment from Idaho is an important milestone for WIPP and for DOE host </a:t>
            </a:r>
            <a:r>
              <a:rPr lang="en-US" sz="2800" dirty="0" smtClean="0">
                <a:solidFill>
                  <a:schemeClr val="bg2">
                    <a:lumMod val="75000"/>
                  </a:schemeClr>
                </a:solidFill>
                <a:latin typeface="Calibri" panose="020F0502020204030204" pitchFamily="34" charset="0"/>
              </a:rPr>
              <a:t>communities…</a:t>
            </a:r>
            <a:endParaRPr lang="en-US" sz="2800" dirty="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val="272100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The Roadway to </a:t>
            </a:r>
            <a:r>
              <a:rPr lang="en-US" dirty="0" smtClean="0">
                <a:solidFill>
                  <a:srgbClr val="FFFFFF"/>
                </a:solidFill>
              </a:rPr>
              <a:t>Success</a:t>
            </a:r>
            <a:endParaRPr lang="en-US" dirty="0"/>
          </a:p>
        </p:txBody>
      </p:sp>
      <p:sp>
        <p:nvSpPr>
          <p:cNvPr id="3" name="Content Placeholder 2"/>
          <p:cNvSpPr>
            <a:spLocks noGrp="1"/>
          </p:cNvSpPr>
          <p:nvPr>
            <p:ph idx="1"/>
          </p:nvPr>
        </p:nvSpPr>
        <p:spPr/>
        <p:txBody>
          <a:bodyPr/>
          <a:lstStyle/>
          <a:p>
            <a:pPr marL="0" indent="0">
              <a:buNone/>
            </a:pPr>
            <a:r>
              <a:rPr lang="en-US" sz="2800" u="sng" dirty="0" smtClean="0">
                <a:solidFill>
                  <a:schemeClr val="bg2">
                    <a:lumMod val="75000"/>
                  </a:schemeClr>
                </a:solidFill>
                <a:latin typeface="Calibri" panose="020F0502020204030204" pitchFamily="34" charset="0"/>
              </a:rPr>
              <a:t>Surveillances and Assessments</a:t>
            </a:r>
          </a:p>
          <a:p>
            <a:r>
              <a:rPr lang="en-US" sz="2800" dirty="0" smtClean="0">
                <a:solidFill>
                  <a:schemeClr val="bg2">
                    <a:lumMod val="75000"/>
                  </a:schemeClr>
                </a:solidFill>
                <a:latin typeface="Calibri" panose="020F0502020204030204" pitchFamily="34" charset="0"/>
                <a:ea typeface="Calibri"/>
                <a:cs typeface="Times New Roman"/>
              </a:rPr>
              <a:t>January- Generator </a:t>
            </a:r>
            <a:r>
              <a:rPr lang="en-US" sz="2800" dirty="0">
                <a:solidFill>
                  <a:schemeClr val="bg2">
                    <a:lumMod val="75000"/>
                  </a:schemeClr>
                </a:solidFill>
                <a:latin typeface="Calibri" panose="020F0502020204030204" pitchFamily="34" charset="0"/>
                <a:ea typeface="Calibri"/>
                <a:cs typeface="Times New Roman"/>
              </a:rPr>
              <a:t>Site Technical </a:t>
            </a:r>
            <a:r>
              <a:rPr lang="en-US" sz="2800" dirty="0" smtClean="0">
                <a:solidFill>
                  <a:schemeClr val="bg2">
                    <a:lumMod val="75000"/>
                  </a:schemeClr>
                </a:solidFill>
                <a:latin typeface="Calibri" panose="020F0502020204030204" pitchFamily="34" charset="0"/>
                <a:ea typeface="Calibri"/>
                <a:cs typeface="Times New Roman"/>
              </a:rPr>
              <a:t>Review (GSTR) </a:t>
            </a:r>
          </a:p>
          <a:p>
            <a:pPr lvl="1"/>
            <a:r>
              <a:rPr lang="en-US" sz="2400" dirty="0" smtClean="0">
                <a:solidFill>
                  <a:schemeClr val="bg2">
                    <a:lumMod val="75000"/>
                  </a:schemeClr>
                </a:solidFill>
                <a:latin typeface="Calibri" panose="020F0502020204030204" pitchFamily="34" charset="0"/>
              </a:rPr>
              <a:t>The </a:t>
            </a:r>
            <a:r>
              <a:rPr lang="en-US" sz="2400" dirty="0">
                <a:solidFill>
                  <a:schemeClr val="bg2">
                    <a:lumMod val="75000"/>
                  </a:schemeClr>
                </a:solidFill>
                <a:latin typeface="Calibri" panose="020F0502020204030204" pitchFamily="34" charset="0"/>
              </a:rPr>
              <a:t>GSTR </a:t>
            </a:r>
            <a:r>
              <a:rPr lang="en-US" sz="2400" dirty="0" smtClean="0">
                <a:solidFill>
                  <a:schemeClr val="bg2">
                    <a:lumMod val="75000"/>
                  </a:schemeClr>
                </a:solidFill>
                <a:latin typeface="Calibri" panose="020F0502020204030204" pitchFamily="34" charset="0"/>
              </a:rPr>
              <a:t>is one </a:t>
            </a:r>
            <a:r>
              <a:rPr lang="en-US" sz="2400" dirty="0">
                <a:solidFill>
                  <a:schemeClr val="bg2">
                    <a:lumMod val="75000"/>
                  </a:schemeClr>
                </a:solidFill>
                <a:latin typeface="Calibri" panose="020F0502020204030204" pitchFamily="34" charset="0"/>
              </a:rPr>
              <a:t>of several new requirements that must be successfully completed to regain certification authority for TRU waste shipments to </a:t>
            </a:r>
            <a:r>
              <a:rPr lang="en-US" sz="2400" dirty="0" smtClean="0">
                <a:solidFill>
                  <a:schemeClr val="bg2">
                    <a:lumMod val="75000"/>
                  </a:schemeClr>
                </a:solidFill>
                <a:latin typeface="Calibri" panose="020F0502020204030204" pitchFamily="34" charset="0"/>
              </a:rPr>
              <a:t>WIPP</a:t>
            </a:r>
          </a:p>
          <a:p>
            <a:pPr marL="446088" lvl="1" indent="0">
              <a:buNone/>
            </a:pPr>
            <a:endParaRPr lang="en-US" dirty="0" smtClean="0">
              <a:solidFill>
                <a:schemeClr val="bg2">
                  <a:lumMod val="75000"/>
                </a:schemeClr>
              </a:solidFill>
              <a:latin typeface="Calibri" panose="020F0502020204030204" pitchFamily="34" charset="0"/>
              <a:ea typeface="Calibri"/>
              <a:cs typeface="Times New Roman"/>
            </a:endParaRPr>
          </a:p>
          <a:p>
            <a:r>
              <a:rPr lang="en-US" sz="2800" dirty="0" smtClean="0">
                <a:solidFill>
                  <a:schemeClr val="bg2">
                    <a:lumMod val="75000"/>
                  </a:schemeClr>
                </a:solidFill>
                <a:latin typeface="Calibri" panose="020F0502020204030204" pitchFamily="34" charset="0"/>
                <a:ea typeface="Calibri"/>
                <a:cs typeface="Times New Roman"/>
              </a:rPr>
              <a:t>March- Coordinated with WIPP for completing a TRUPACT M</a:t>
            </a:r>
            <a:r>
              <a:rPr lang="en-US" sz="2800" dirty="0" smtClean="0">
                <a:solidFill>
                  <a:schemeClr val="bg2">
                    <a:lumMod val="75000"/>
                  </a:schemeClr>
                </a:solidFill>
                <a:latin typeface="Calibri" panose="020F0502020204030204" pitchFamily="34" charset="0"/>
              </a:rPr>
              <a:t>ock Shipment</a:t>
            </a:r>
          </a:p>
          <a:p>
            <a:pPr lvl="1"/>
            <a:r>
              <a:rPr lang="en-US" sz="2400" dirty="0" smtClean="0">
                <a:solidFill>
                  <a:schemeClr val="bg2">
                    <a:lumMod val="75000"/>
                  </a:schemeClr>
                </a:solidFill>
                <a:latin typeface="Calibri" panose="020F0502020204030204" pitchFamily="34" charset="0"/>
              </a:rPr>
              <a:t>Advanced Mixed Waste Treatment Facility</a:t>
            </a:r>
          </a:p>
          <a:p>
            <a:pPr lvl="1"/>
            <a:r>
              <a:rPr lang="en-US" sz="2400" dirty="0" smtClean="0">
                <a:solidFill>
                  <a:schemeClr val="bg2">
                    <a:lumMod val="75000"/>
                  </a:schemeClr>
                </a:solidFill>
                <a:latin typeface="Calibri" panose="020F0502020204030204" pitchFamily="34" charset="0"/>
              </a:rPr>
              <a:t>Over the road</a:t>
            </a:r>
          </a:p>
          <a:p>
            <a:pPr marL="446088" lvl="1" indent="0">
              <a:buNone/>
            </a:pPr>
            <a:endParaRPr lang="en-US" dirty="0" smtClean="0">
              <a:solidFill>
                <a:schemeClr val="bg2">
                  <a:lumMod val="75000"/>
                </a:schemeClr>
              </a:solidFill>
            </a:endParaRPr>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7</a:t>
            </a:fld>
            <a:endParaRPr lang="en-US" altLang="en-US" dirty="0">
              <a:solidFill>
                <a:srgbClr val="000000">
                  <a:lumMod val="50000"/>
                  <a:lumOff val="50000"/>
                </a:srgb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1146" y="4878387"/>
            <a:ext cx="2321455" cy="1512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7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Shipment- AMWTP</a:t>
            </a:r>
            <a:endParaRPr lang="en-US" dirty="0"/>
          </a:p>
        </p:txBody>
      </p:sp>
      <p:sp>
        <p:nvSpPr>
          <p:cNvPr id="3" name="Content Placeholder 2"/>
          <p:cNvSpPr>
            <a:spLocks noGrp="1"/>
          </p:cNvSpPr>
          <p:nvPr>
            <p:ph idx="1"/>
          </p:nvPr>
        </p:nvSpPr>
        <p:spPr/>
        <p:txBody>
          <a:bodyPr/>
          <a:lstStyle/>
          <a:p>
            <a:r>
              <a:rPr lang="en-US" dirty="0">
                <a:solidFill>
                  <a:schemeClr val="bg2">
                    <a:lumMod val="75000"/>
                  </a:schemeClr>
                </a:solidFill>
              </a:rPr>
              <a:t>Conducted a Management Assessment (MA) for transportation activities in preparation for CH-TRU waste shipments to the Waste Isolation Pilot Plant (WIPP</a:t>
            </a:r>
            <a:r>
              <a:rPr lang="en-US" dirty="0" smtClean="0">
                <a:solidFill>
                  <a:schemeClr val="bg2">
                    <a:lumMod val="75000"/>
                  </a:schemeClr>
                </a:solidFill>
              </a:rPr>
              <a:t>).</a:t>
            </a:r>
          </a:p>
          <a:p>
            <a:pPr lvl="1"/>
            <a:endParaRPr lang="en-US" dirty="0" smtClean="0"/>
          </a:p>
          <a:p>
            <a:pPr lvl="1"/>
            <a:r>
              <a:rPr lang="en-US" dirty="0" smtClean="0"/>
              <a:t>The </a:t>
            </a:r>
            <a:r>
              <a:rPr lang="en-US" dirty="0"/>
              <a:t>dry run initiated on March 6, 2017 and involved participation from the Idaho State Police, Carlsbad Field Office (CBFO), CAST Transportation LLC, Packaging and Transportation (P&amp;T), Operations, and </a:t>
            </a:r>
            <a:r>
              <a:rPr lang="en-US" dirty="0" smtClean="0"/>
              <a:t>RadCon </a:t>
            </a:r>
          </a:p>
          <a:p>
            <a:pPr lvl="1"/>
            <a:endParaRPr lang="en-US" dirty="0"/>
          </a:p>
          <a:p>
            <a:pPr lvl="1"/>
            <a:r>
              <a:rPr lang="en-US" dirty="0"/>
              <a:t>The mock shipment was delayed for two days due to weather and was released on March </a:t>
            </a:r>
            <a:r>
              <a:rPr lang="en-US" dirty="0" smtClean="0"/>
              <a:t>8, </a:t>
            </a:r>
            <a:r>
              <a:rPr lang="en-US" dirty="0"/>
              <a:t>2017.  </a:t>
            </a:r>
            <a:endParaRPr lang="en-US" dirty="0" smtClean="0"/>
          </a:p>
          <a:p>
            <a:pPr lvl="2"/>
            <a:r>
              <a:rPr lang="en-US" dirty="0" smtClean="0"/>
              <a:t>The </a:t>
            </a:r>
            <a:r>
              <a:rPr lang="en-US" dirty="0"/>
              <a:t>exercise delay was typical for spring weather and provided good preparation for loaded TRUPACT-II </a:t>
            </a:r>
            <a:r>
              <a:rPr lang="en-US" dirty="0" smtClean="0"/>
              <a:t>shipping delays </a:t>
            </a: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8</a:t>
            </a:fld>
            <a:endParaRPr lang="en-US" altLang="en-US" dirty="0">
              <a:solidFill>
                <a:srgbClr val="000000">
                  <a:lumMod val="50000"/>
                  <a:lumOff val="50000"/>
                </a:srgb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5974291"/>
            <a:ext cx="1439334" cy="143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73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Mock Shipment- </a:t>
            </a:r>
            <a:r>
              <a:rPr lang="en-US" dirty="0" smtClean="0"/>
              <a:t>AMWTP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solidFill>
                  <a:schemeClr val="bg2">
                    <a:lumMod val="75000"/>
                  </a:schemeClr>
                </a:solidFill>
              </a:rPr>
              <a:t>The </a:t>
            </a:r>
            <a:r>
              <a:rPr lang="en-US" dirty="0">
                <a:solidFill>
                  <a:schemeClr val="bg2">
                    <a:lumMod val="75000"/>
                  </a:schemeClr>
                </a:solidFill>
              </a:rPr>
              <a:t>following assessment focus areas were </a:t>
            </a:r>
            <a:r>
              <a:rPr lang="en-US" dirty="0" smtClean="0">
                <a:solidFill>
                  <a:schemeClr val="bg2">
                    <a:lumMod val="75000"/>
                  </a:schemeClr>
                </a:solidFill>
              </a:rPr>
              <a:t>reviewed:</a:t>
            </a:r>
            <a:endParaRPr lang="en-US" dirty="0">
              <a:solidFill>
                <a:schemeClr val="bg2">
                  <a:lumMod val="75000"/>
                </a:schemeClr>
              </a:solidFill>
            </a:endParaRPr>
          </a:p>
          <a:p>
            <a:pPr lvl="1"/>
            <a:r>
              <a:rPr lang="en-US" dirty="0" smtClean="0"/>
              <a:t>Work Control / </a:t>
            </a:r>
            <a:r>
              <a:rPr lang="en-US" dirty="0"/>
              <a:t>NRC packaging user- </a:t>
            </a:r>
            <a:r>
              <a:rPr lang="en-US" dirty="0" smtClean="0"/>
              <a:t>DOE O 460.1C</a:t>
            </a:r>
          </a:p>
          <a:p>
            <a:pPr lvl="1"/>
            <a:r>
              <a:rPr lang="en-US" dirty="0" smtClean="0"/>
              <a:t>Procedures </a:t>
            </a:r>
            <a:r>
              <a:rPr lang="en-US" dirty="0"/>
              <a:t>/ </a:t>
            </a:r>
            <a:r>
              <a:rPr lang="en-US" dirty="0" smtClean="0"/>
              <a:t>Operations</a:t>
            </a:r>
          </a:p>
          <a:p>
            <a:pPr lvl="1"/>
            <a:r>
              <a:rPr lang="en-US" dirty="0" smtClean="0"/>
              <a:t>HazMat </a:t>
            </a:r>
            <a:r>
              <a:rPr lang="en-US" dirty="0"/>
              <a:t>Communications, Marking and Labeling, and </a:t>
            </a:r>
            <a:r>
              <a:rPr lang="en-US" dirty="0" smtClean="0"/>
              <a:t>Shipping Papers</a:t>
            </a:r>
          </a:p>
          <a:p>
            <a:pPr lvl="1"/>
            <a:r>
              <a:rPr lang="en-US" dirty="0" smtClean="0"/>
              <a:t>Coordination </a:t>
            </a:r>
            <a:r>
              <a:rPr lang="en-US" dirty="0"/>
              <a:t>and </a:t>
            </a:r>
            <a:r>
              <a:rPr lang="en-US" dirty="0" smtClean="0"/>
              <a:t>Notifications </a:t>
            </a:r>
          </a:p>
          <a:p>
            <a:pPr lvl="1"/>
            <a:r>
              <a:rPr lang="en-US" dirty="0" smtClean="0"/>
              <a:t>Idaho State Police (ISP)- </a:t>
            </a:r>
            <a:r>
              <a:rPr lang="en-US" dirty="0"/>
              <a:t>CVSA VI </a:t>
            </a:r>
          </a:p>
          <a:p>
            <a:pPr lvl="1"/>
            <a:r>
              <a:rPr lang="en-US" dirty="0" smtClean="0"/>
              <a:t>Radiological </a:t>
            </a:r>
            <a:r>
              <a:rPr lang="en-US" dirty="0"/>
              <a:t>Surveys </a:t>
            </a:r>
            <a:endParaRPr lang="en-US" dirty="0" smtClean="0"/>
          </a:p>
          <a:p>
            <a:pPr lvl="1"/>
            <a:r>
              <a:rPr lang="en-US" dirty="0" smtClean="0"/>
              <a:t>Individual Training</a:t>
            </a:r>
            <a:r>
              <a:rPr lang="en-US" dirty="0"/>
              <a:t>, </a:t>
            </a:r>
            <a:r>
              <a:rPr lang="en-US" dirty="0" smtClean="0"/>
              <a:t>including TRANSCOM </a:t>
            </a:r>
            <a:r>
              <a:rPr lang="en-US" dirty="0"/>
              <a:t>for </a:t>
            </a:r>
            <a:r>
              <a:rPr lang="en-US" dirty="0" smtClean="0"/>
              <a:t>Shippers</a:t>
            </a:r>
          </a:p>
          <a:p>
            <a:pPr lvl="1"/>
            <a:r>
              <a:rPr lang="en-US" dirty="0" smtClean="0"/>
              <a:t>Future Logistics- </a:t>
            </a:r>
            <a:r>
              <a:rPr lang="en-US" dirty="0"/>
              <a:t>e-mail distribution list, badging, WDS, ATLAS, other items </a:t>
            </a:r>
            <a:endParaRPr lang="en-US" dirty="0" smtClean="0"/>
          </a:p>
          <a:p>
            <a:pPr marL="446088" lvl="1" indent="0">
              <a:buNone/>
            </a:pPr>
            <a:endParaRPr lang="en-US" dirty="0" smtClean="0"/>
          </a:p>
          <a:p>
            <a:pPr marL="0" indent="0">
              <a:buNone/>
            </a:pPr>
            <a:endParaRPr lang="en-US" dirty="0"/>
          </a:p>
        </p:txBody>
      </p:sp>
      <p:sp>
        <p:nvSpPr>
          <p:cNvPr id="4" name="Slide Number Placeholder 3"/>
          <p:cNvSpPr>
            <a:spLocks noGrp="1"/>
          </p:cNvSpPr>
          <p:nvPr>
            <p:ph type="sldNum" sz="quarter" idx="11"/>
          </p:nvPr>
        </p:nvSpPr>
        <p:spPr/>
        <p:txBody>
          <a:bodyPr/>
          <a:lstStyle/>
          <a:p>
            <a:fld id="{6BC5524F-9ACA-4FBB-B995-B32E6B9BC57E}" type="slidenum">
              <a:rPr lang="en-US" altLang="en-US" smtClean="0">
                <a:solidFill>
                  <a:srgbClr val="000000">
                    <a:lumMod val="50000"/>
                    <a:lumOff val="50000"/>
                  </a:srgbClr>
                </a:solidFill>
              </a:rPr>
              <a:pPr/>
              <a:t>9</a:t>
            </a:fld>
            <a:endParaRPr lang="en-US" altLang="en-US" dirty="0">
              <a:solidFill>
                <a:srgbClr val="000000">
                  <a:lumMod val="50000"/>
                  <a:lumOff val="50000"/>
                </a:srgbClr>
              </a:solidFill>
            </a:endParaRPr>
          </a:p>
        </p:txBody>
      </p:sp>
    </p:spTree>
    <p:extLst>
      <p:ext uri="{BB962C8B-B14F-4D97-AF65-F5344CB8AC3E}">
        <p14:creationId xmlns:p14="http://schemas.microsoft.com/office/powerpoint/2010/main" val="4188796850"/>
      </p:ext>
    </p:extLst>
  </p:cSld>
  <p:clrMapOvr>
    <a:masterClrMapping/>
  </p:clrMapOvr>
</p:sld>
</file>

<file path=ppt/theme/theme1.xml><?xml version="1.0" encoding="utf-8"?>
<a:theme xmlns:a="http://schemas.openxmlformats.org/drawingml/2006/main" name="PresentationTemplate_RWMC_TRU">
  <a:themeElements>
    <a:clrScheme name="">
      <a:dk1>
        <a:srgbClr val="000000"/>
      </a:dk1>
      <a:lt1>
        <a:srgbClr val="FFFFFF"/>
      </a:lt1>
      <a:dk2>
        <a:srgbClr val="FFFFFF"/>
      </a:dk2>
      <a:lt2>
        <a:srgbClr val="004684"/>
      </a:lt2>
      <a:accent1>
        <a:srgbClr val="0092DD"/>
      </a:accent1>
      <a:accent2>
        <a:srgbClr val="009E60"/>
      </a:accent2>
      <a:accent3>
        <a:srgbClr val="FFFFFF"/>
      </a:accent3>
      <a:accent4>
        <a:srgbClr val="000000"/>
      </a:accent4>
      <a:accent5>
        <a:srgbClr val="AAC7EB"/>
      </a:accent5>
      <a:accent6>
        <a:srgbClr val="008F56"/>
      </a:accent6>
      <a:hlink>
        <a:srgbClr val="9933FF"/>
      </a:hlink>
      <a:folHlink>
        <a:srgbClr val="EEB211"/>
      </a:folHlink>
    </a:clrScheme>
    <a:fontScheme name="Fluor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B2B2B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B2B2B2"/>
            </a:solidFill>
            <a:effectLst/>
            <a:latin typeface="Arial" charset="0"/>
          </a:defRPr>
        </a:defPPr>
      </a:lstStyle>
    </a:lnDef>
  </a:objectDefaults>
  <a:extraClrSchemeLst>
    <a:extraClrScheme>
      <a:clrScheme name="Fluor Corporate 1">
        <a:dk1>
          <a:srgbClr val="003366"/>
        </a:dk1>
        <a:lt1>
          <a:srgbClr val="FFFFFF"/>
        </a:lt1>
        <a:dk2>
          <a:srgbClr val="3399FF"/>
        </a:dk2>
        <a:lt2>
          <a:srgbClr val="003366"/>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2">
        <a:dk1>
          <a:srgbClr val="003366"/>
        </a:dk1>
        <a:lt1>
          <a:srgbClr val="FFFFFF"/>
        </a:lt1>
        <a:dk2>
          <a:srgbClr val="339933"/>
        </a:dk2>
        <a:lt2>
          <a:srgbClr val="003366"/>
        </a:lt2>
        <a:accent1>
          <a:srgbClr val="339933"/>
        </a:accent1>
        <a:accent2>
          <a:srgbClr val="3399FF"/>
        </a:accent2>
        <a:accent3>
          <a:srgbClr val="FFFFFF"/>
        </a:accent3>
        <a:accent4>
          <a:srgbClr val="002A56"/>
        </a:accent4>
        <a:accent5>
          <a:srgbClr val="ADCAAD"/>
        </a:accent5>
        <a:accent6>
          <a:srgbClr val="2D8AE7"/>
        </a:accent6>
        <a:hlink>
          <a:srgbClr val="9900FF"/>
        </a:hlink>
        <a:folHlink>
          <a:srgbClr val="FF6600"/>
        </a:folHlink>
      </a:clrScheme>
      <a:clrMap bg1="lt1" tx1="dk1" bg2="lt2" tx2="dk2" accent1="accent1" accent2="accent2" accent3="accent3" accent4="accent4" accent5="accent5" accent6="accent6" hlink="hlink" folHlink="folHlink"/>
    </a:extraClrScheme>
    <a:extraClrScheme>
      <a:clrScheme name="Fluor Corporate 3">
        <a:dk1>
          <a:srgbClr val="003366"/>
        </a:dk1>
        <a:lt1>
          <a:srgbClr val="FFFFFF"/>
        </a:lt1>
        <a:dk2>
          <a:srgbClr val="9900FF"/>
        </a:dk2>
        <a:lt2>
          <a:srgbClr val="003366"/>
        </a:lt2>
        <a:accent1>
          <a:srgbClr val="9900FF"/>
        </a:accent1>
        <a:accent2>
          <a:srgbClr val="3399FF"/>
        </a:accent2>
        <a:accent3>
          <a:srgbClr val="FFFFFF"/>
        </a:accent3>
        <a:accent4>
          <a:srgbClr val="002A56"/>
        </a:accent4>
        <a:accent5>
          <a:srgbClr val="CAAAFF"/>
        </a:accent5>
        <a:accent6>
          <a:srgbClr val="2D8AE7"/>
        </a:accent6>
        <a:hlink>
          <a:srgbClr val="339933"/>
        </a:hlink>
        <a:folHlink>
          <a:srgbClr val="FF6600"/>
        </a:folHlink>
      </a:clrScheme>
      <a:clrMap bg1="lt1" tx1="dk1" bg2="lt2" tx2="dk2" accent1="accent1" accent2="accent2" accent3="accent3" accent4="accent4" accent5="accent5" accent6="accent6" hlink="hlink" folHlink="folHlink"/>
    </a:extraClrScheme>
    <a:extraClrScheme>
      <a:clrScheme name="Fluor Corporate 4">
        <a:dk1>
          <a:srgbClr val="003366"/>
        </a:dk1>
        <a:lt1>
          <a:srgbClr val="FFFFFF"/>
        </a:lt1>
        <a:dk2>
          <a:srgbClr val="FF9900"/>
        </a:dk2>
        <a:lt2>
          <a:srgbClr val="003366"/>
        </a:lt2>
        <a:accent1>
          <a:srgbClr val="FF9900"/>
        </a:accent1>
        <a:accent2>
          <a:srgbClr val="3399FF"/>
        </a:accent2>
        <a:accent3>
          <a:srgbClr val="FFFFFF"/>
        </a:accent3>
        <a:accent4>
          <a:srgbClr val="002A56"/>
        </a:accent4>
        <a:accent5>
          <a:srgbClr val="FFCA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5">
        <a:dk1>
          <a:srgbClr val="000000"/>
        </a:dk1>
        <a:lt1>
          <a:srgbClr val="FFFFFF"/>
        </a:lt1>
        <a:dk2>
          <a:srgbClr val="3399FF"/>
        </a:dk2>
        <a:lt2>
          <a:srgbClr val="333399"/>
        </a:lt2>
        <a:accent1>
          <a:srgbClr val="3399FF"/>
        </a:accent1>
        <a:accent2>
          <a:srgbClr val="339933"/>
        </a:accent2>
        <a:accent3>
          <a:srgbClr val="FFFFFF"/>
        </a:accent3>
        <a:accent4>
          <a:srgbClr val="000000"/>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6">
        <a:dk1>
          <a:srgbClr val="000000"/>
        </a:dk1>
        <a:lt1>
          <a:srgbClr val="FFFFFF"/>
        </a:lt1>
        <a:dk2>
          <a:srgbClr val="339933"/>
        </a:dk2>
        <a:lt2>
          <a:srgbClr val="333399"/>
        </a:lt2>
        <a:accent1>
          <a:srgbClr val="339933"/>
        </a:accent1>
        <a:accent2>
          <a:srgbClr val="3399FF"/>
        </a:accent2>
        <a:accent3>
          <a:srgbClr val="FFFFFF"/>
        </a:accent3>
        <a:accent4>
          <a:srgbClr val="000000"/>
        </a:accent4>
        <a:accent5>
          <a:srgbClr val="ADCAAD"/>
        </a:accent5>
        <a:accent6>
          <a:srgbClr val="2D8AE7"/>
        </a:accent6>
        <a:hlink>
          <a:srgbClr val="9900FF"/>
        </a:hlink>
        <a:folHlink>
          <a:srgbClr val="FF6600"/>
        </a:folHlink>
      </a:clrScheme>
      <a:clrMap bg1="lt1" tx1="dk1" bg2="lt2" tx2="dk2" accent1="accent1" accent2="accent2" accent3="accent3" accent4="accent4" accent5="accent5" accent6="accent6" hlink="hlink" folHlink="folHlink"/>
    </a:extraClrScheme>
    <a:extraClrScheme>
      <a:clrScheme name="Fluor Corporate 7">
        <a:dk1>
          <a:srgbClr val="000000"/>
        </a:dk1>
        <a:lt1>
          <a:srgbClr val="FFFFFF"/>
        </a:lt1>
        <a:dk2>
          <a:srgbClr val="9900FF"/>
        </a:dk2>
        <a:lt2>
          <a:srgbClr val="333399"/>
        </a:lt2>
        <a:accent1>
          <a:srgbClr val="9900FF"/>
        </a:accent1>
        <a:accent2>
          <a:srgbClr val="3399FF"/>
        </a:accent2>
        <a:accent3>
          <a:srgbClr val="FFFFFF"/>
        </a:accent3>
        <a:accent4>
          <a:srgbClr val="000000"/>
        </a:accent4>
        <a:accent5>
          <a:srgbClr val="CAAAFF"/>
        </a:accent5>
        <a:accent6>
          <a:srgbClr val="2D8AE7"/>
        </a:accent6>
        <a:hlink>
          <a:srgbClr val="339933"/>
        </a:hlink>
        <a:folHlink>
          <a:srgbClr val="FF6600"/>
        </a:folHlink>
      </a:clrScheme>
      <a:clrMap bg1="lt1" tx1="dk1" bg2="lt2" tx2="dk2" accent1="accent1" accent2="accent2" accent3="accent3" accent4="accent4" accent5="accent5" accent6="accent6" hlink="hlink" folHlink="folHlink"/>
    </a:extraClrScheme>
    <a:extraClrScheme>
      <a:clrScheme name="Fluor Corporate 8">
        <a:dk1>
          <a:srgbClr val="000000"/>
        </a:dk1>
        <a:lt1>
          <a:srgbClr val="FFFFFF"/>
        </a:lt1>
        <a:dk2>
          <a:srgbClr val="FF9900"/>
        </a:dk2>
        <a:lt2>
          <a:srgbClr val="333399"/>
        </a:lt2>
        <a:accent1>
          <a:srgbClr val="FF9900"/>
        </a:accent1>
        <a:accent2>
          <a:srgbClr val="3399FF"/>
        </a:accent2>
        <a:accent3>
          <a:srgbClr val="FFFFFF"/>
        </a:accent3>
        <a:accent4>
          <a:srgbClr val="000000"/>
        </a:accent4>
        <a:accent5>
          <a:srgbClr val="FFCA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9">
        <a:dk1>
          <a:srgbClr val="000000"/>
        </a:dk1>
        <a:lt1>
          <a:srgbClr val="FFFFFF"/>
        </a:lt1>
        <a:dk2>
          <a:srgbClr val="800080"/>
        </a:dk2>
        <a:lt2>
          <a:srgbClr val="333399"/>
        </a:lt2>
        <a:accent1>
          <a:srgbClr val="800080"/>
        </a:accent1>
        <a:accent2>
          <a:srgbClr val="3399FF"/>
        </a:accent2>
        <a:accent3>
          <a:srgbClr val="FFFFFF"/>
        </a:accent3>
        <a:accent4>
          <a:srgbClr val="000000"/>
        </a:accent4>
        <a:accent5>
          <a:srgbClr val="C0AAC0"/>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10">
        <a:dk1>
          <a:srgbClr val="000000"/>
        </a:dk1>
        <a:lt1>
          <a:srgbClr val="FFFFFF"/>
        </a:lt1>
        <a:dk2>
          <a:srgbClr val="CC6600"/>
        </a:dk2>
        <a:lt2>
          <a:srgbClr val="333399"/>
        </a:lt2>
        <a:accent1>
          <a:srgbClr val="CC6600"/>
        </a:accent1>
        <a:accent2>
          <a:srgbClr val="3399FF"/>
        </a:accent2>
        <a:accent3>
          <a:srgbClr val="FFFFFF"/>
        </a:accent3>
        <a:accent4>
          <a:srgbClr val="000000"/>
        </a:accent4>
        <a:accent5>
          <a:srgbClr val="E2B8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11">
        <a:dk1>
          <a:srgbClr val="003366"/>
        </a:dk1>
        <a:lt1>
          <a:srgbClr val="FFFFFF"/>
        </a:lt1>
        <a:dk2>
          <a:srgbClr val="3399FF"/>
        </a:dk2>
        <a:lt2>
          <a:srgbClr val="000000"/>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2">
        <a:dk1>
          <a:srgbClr val="003366"/>
        </a:dk1>
        <a:lt1>
          <a:srgbClr val="FFFFFF"/>
        </a:lt1>
        <a:dk2>
          <a:srgbClr val="336699"/>
        </a:dk2>
        <a:lt2>
          <a:srgbClr val="000000"/>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3">
        <a:dk1>
          <a:srgbClr val="003366"/>
        </a:dk1>
        <a:lt1>
          <a:srgbClr val="FFFFFF"/>
        </a:lt1>
        <a:dk2>
          <a:srgbClr val="336699"/>
        </a:dk2>
        <a:lt2>
          <a:srgbClr val="000000"/>
        </a:lt2>
        <a:accent1>
          <a:srgbClr val="3399FF"/>
        </a:accent1>
        <a:accent2>
          <a:srgbClr val="009E60"/>
        </a:accent2>
        <a:accent3>
          <a:srgbClr val="FFFFFF"/>
        </a:accent3>
        <a:accent4>
          <a:srgbClr val="002A56"/>
        </a:accent4>
        <a:accent5>
          <a:srgbClr val="ADCAFF"/>
        </a:accent5>
        <a:accent6>
          <a:srgbClr val="008F56"/>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4">
        <a:dk1>
          <a:srgbClr val="003366"/>
        </a:dk1>
        <a:lt1>
          <a:srgbClr val="FFFFFF"/>
        </a:lt1>
        <a:dk2>
          <a:srgbClr val="000000"/>
        </a:dk2>
        <a:lt2>
          <a:srgbClr val="FFFFFF"/>
        </a:lt2>
        <a:accent1>
          <a:srgbClr val="3399FF"/>
        </a:accent1>
        <a:accent2>
          <a:srgbClr val="009E60"/>
        </a:accent2>
        <a:accent3>
          <a:srgbClr val="AAAAAA"/>
        </a:accent3>
        <a:accent4>
          <a:srgbClr val="DADADA"/>
        </a:accent4>
        <a:accent5>
          <a:srgbClr val="ADCAFF"/>
        </a:accent5>
        <a:accent6>
          <a:srgbClr val="008F56"/>
        </a:accent6>
        <a:hlink>
          <a:srgbClr val="9933FF"/>
        </a:hlink>
        <a:folHlink>
          <a:srgbClr val="FF6600"/>
        </a:folHlink>
      </a:clrScheme>
      <a:clrMap bg1="dk2" tx1="lt1" bg2="dk1" tx2="lt2" accent1="accent1" accent2="accent2" accent3="accent3" accent4="accent4" accent5="accent5" accent6="accent6" hlink="hlink" folHlink="folHlink"/>
    </a:extraClrScheme>
    <a:extraClrScheme>
      <a:clrScheme name="Fluor Corporate 15">
        <a:dk1>
          <a:srgbClr val="003366"/>
        </a:dk1>
        <a:lt1>
          <a:srgbClr val="FFFFFF"/>
        </a:lt1>
        <a:dk2>
          <a:srgbClr val="004584"/>
        </a:dk2>
        <a:lt2>
          <a:srgbClr val="FFFFFF"/>
        </a:lt2>
        <a:accent1>
          <a:srgbClr val="3399FF"/>
        </a:accent1>
        <a:accent2>
          <a:srgbClr val="009E60"/>
        </a:accent2>
        <a:accent3>
          <a:srgbClr val="AAB0C2"/>
        </a:accent3>
        <a:accent4>
          <a:srgbClr val="DADADA"/>
        </a:accent4>
        <a:accent5>
          <a:srgbClr val="ADCAFF"/>
        </a:accent5>
        <a:accent6>
          <a:srgbClr val="008F56"/>
        </a:accent6>
        <a:hlink>
          <a:srgbClr val="9933FF"/>
        </a:hlink>
        <a:folHlink>
          <a:srgbClr val="FF6600"/>
        </a:folHlink>
      </a:clrScheme>
      <a:clrMap bg1="dk2" tx1="lt1" bg2="dk1" tx2="lt2" accent1="accent1" accent2="accent2" accent3="accent3" accent4="accent4" accent5="accent5" accent6="accent6" hlink="hlink" folHlink="folHlink"/>
    </a:extraClrScheme>
    <a:extraClrScheme>
      <a:clrScheme name="Fluor Corporate 16">
        <a:dk1>
          <a:srgbClr val="000000"/>
        </a:dk1>
        <a:lt1>
          <a:srgbClr val="FFFFFF"/>
        </a:lt1>
        <a:dk2>
          <a:srgbClr val="FFFFFF"/>
        </a:dk2>
        <a:lt2>
          <a:srgbClr val="003366"/>
        </a:lt2>
        <a:accent1>
          <a:srgbClr val="0092DD"/>
        </a:accent1>
        <a:accent2>
          <a:srgbClr val="009E60"/>
        </a:accent2>
        <a:accent3>
          <a:srgbClr val="FFFFFF"/>
        </a:accent3>
        <a:accent4>
          <a:srgbClr val="000000"/>
        </a:accent4>
        <a:accent5>
          <a:srgbClr val="AAC7EB"/>
        </a:accent5>
        <a:accent6>
          <a:srgbClr val="008F56"/>
        </a:accent6>
        <a:hlink>
          <a:srgbClr val="9933FF"/>
        </a:hlink>
        <a:folHlink>
          <a:srgbClr val="EEB21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V20160421-006 B">
  <a:themeElements>
    <a:clrScheme name="">
      <a:dk1>
        <a:srgbClr val="000000"/>
      </a:dk1>
      <a:lt1>
        <a:srgbClr val="FFFFFF"/>
      </a:lt1>
      <a:dk2>
        <a:srgbClr val="FFFFFF"/>
      </a:dk2>
      <a:lt2>
        <a:srgbClr val="004684"/>
      </a:lt2>
      <a:accent1>
        <a:srgbClr val="0092DD"/>
      </a:accent1>
      <a:accent2>
        <a:srgbClr val="009E60"/>
      </a:accent2>
      <a:accent3>
        <a:srgbClr val="FFFFFF"/>
      </a:accent3>
      <a:accent4>
        <a:srgbClr val="000000"/>
      </a:accent4>
      <a:accent5>
        <a:srgbClr val="AAC7EB"/>
      </a:accent5>
      <a:accent6>
        <a:srgbClr val="008F56"/>
      </a:accent6>
      <a:hlink>
        <a:srgbClr val="9933FF"/>
      </a:hlink>
      <a:folHlink>
        <a:srgbClr val="EEB211"/>
      </a:folHlink>
    </a:clrScheme>
    <a:fontScheme name="Fluor Corpor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B2B2B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r" defTabSz="1019175" rtl="0" eaLnBrk="0" fontAlgn="base" latinLnBrk="0" hangingPunct="0">
          <a:lnSpc>
            <a:spcPct val="100000"/>
          </a:lnSpc>
          <a:spcBef>
            <a:spcPct val="0"/>
          </a:spcBef>
          <a:spcAft>
            <a:spcPct val="0"/>
          </a:spcAft>
          <a:buClrTx/>
          <a:buSzTx/>
          <a:buFontTx/>
          <a:buNone/>
          <a:tabLst/>
          <a:defRPr kumimoji="0" lang="en-US" altLang="en-US" sz="2000" b="1" i="0" u="none" strike="noStrike" cap="none" normalizeH="0" baseline="0" smtClean="0">
            <a:ln>
              <a:noFill/>
            </a:ln>
            <a:solidFill>
              <a:srgbClr val="B2B2B2"/>
            </a:solidFill>
            <a:effectLst/>
            <a:latin typeface="Arial" charset="0"/>
          </a:defRPr>
        </a:defPPr>
      </a:lstStyle>
    </a:lnDef>
  </a:objectDefaults>
  <a:extraClrSchemeLst>
    <a:extraClrScheme>
      <a:clrScheme name="Fluor Corporate 1">
        <a:dk1>
          <a:srgbClr val="003366"/>
        </a:dk1>
        <a:lt1>
          <a:srgbClr val="FFFFFF"/>
        </a:lt1>
        <a:dk2>
          <a:srgbClr val="3399FF"/>
        </a:dk2>
        <a:lt2>
          <a:srgbClr val="003366"/>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2">
        <a:dk1>
          <a:srgbClr val="003366"/>
        </a:dk1>
        <a:lt1>
          <a:srgbClr val="FFFFFF"/>
        </a:lt1>
        <a:dk2>
          <a:srgbClr val="339933"/>
        </a:dk2>
        <a:lt2>
          <a:srgbClr val="003366"/>
        </a:lt2>
        <a:accent1>
          <a:srgbClr val="339933"/>
        </a:accent1>
        <a:accent2>
          <a:srgbClr val="3399FF"/>
        </a:accent2>
        <a:accent3>
          <a:srgbClr val="FFFFFF"/>
        </a:accent3>
        <a:accent4>
          <a:srgbClr val="002A56"/>
        </a:accent4>
        <a:accent5>
          <a:srgbClr val="ADCAAD"/>
        </a:accent5>
        <a:accent6>
          <a:srgbClr val="2D8AE7"/>
        </a:accent6>
        <a:hlink>
          <a:srgbClr val="9900FF"/>
        </a:hlink>
        <a:folHlink>
          <a:srgbClr val="FF6600"/>
        </a:folHlink>
      </a:clrScheme>
      <a:clrMap bg1="lt1" tx1="dk1" bg2="lt2" tx2="dk2" accent1="accent1" accent2="accent2" accent3="accent3" accent4="accent4" accent5="accent5" accent6="accent6" hlink="hlink" folHlink="folHlink"/>
    </a:extraClrScheme>
    <a:extraClrScheme>
      <a:clrScheme name="Fluor Corporate 3">
        <a:dk1>
          <a:srgbClr val="003366"/>
        </a:dk1>
        <a:lt1>
          <a:srgbClr val="FFFFFF"/>
        </a:lt1>
        <a:dk2>
          <a:srgbClr val="9900FF"/>
        </a:dk2>
        <a:lt2>
          <a:srgbClr val="003366"/>
        </a:lt2>
        <a:accent1>
          <a:srgbClr val="9900FF"/>
        </a:accent1>
        <a:accent2>
          <a:srgbClr val="3399FF"/>
        </a:accent2>
        <a:accent3>
          <a:srgbClr val="FFFFFF"/>
        </a:accent3>
        <a:accent4>
          <a:srgbClr val="002A56"/>
        </a:accent4>
        <a:accent5>
          <a:srgbClr val="CAAAFF"/>
        </a:accent5>
        <a:accent6>
          <a:srgbClr val="2D8AE7"/>
        </a:accent6>
        <a:hlink>
          <a:srgbClr val="339933"/>
        </a:hlink>
        <a:folHlink>
          <a:srgbClr val="FF6600"/>
        </a:folHlink>
      </a:clrScheme>
      <a:clrMap bg1="lt1" tx1="dk1" bg2="lt2" tx2="dk2" accent1="accent1" accent2="accent2" accent3="accent3" accent4="accent4" accent5="accent5" accent6="accent6" hlink="hlink" folHlink="folHlink"/>
    </a:extraClrScheme>
    <a:extraClrScheme>
      <a:clrScheme name="Fluor Corporate 4">
        <a:dk1>
          <a:srgbClr val="003366"/>
        </a:dk1>
        <a:lt1>
          <a:srgbClr val="FFFFFF"/>
        </a:lt1>
        <a:dk2>
          <a:srgbClr val="FF9900"/>
        </a:dk2>
        <a:lt2>
          <a:srgbClr val="003366"/>
        </a:lt2>
        <a:accent1>
          <a:srgbClr val="FF9900"/>
        </a:accent1>
        <a:accent2>
          <a:srgbClr val="3399FF"/>
        </a:accent2>
        <a:accent3>
          <a:srgbClr val="FFFFFF"/>
        </a:accent3>
        <a:accent4>
          <a:srgbClr val="002A56"/>
        </a:accent4>
        <a:accent5>
          <a:srgbClr val="FFCA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5">
        <a:dk1>
          <a:srgbClr val="000000"/>
        </a:dk1>
        <a:lt1>
          <a:srgbClr val="FFFFFF"/>
        </a:lt1>
        <a:dk2>
          <a:srgbClr val="3399FF"/>
        </a:dk2>
        <a:lt2>
          <a:srgbClr val="333399"/>
        </a:lt2>
        <a:accent1>
          <a:srgbClr val="3399FF"/>
        </a:accent1>
        <a:accent2>
          <a:srgbClr val="339933"/>
        </a:accent2>
        <a:accent3>
          <a:srgbClr val="FFFFFF"/>
        </a:accent3>
        <a:accent4>
          <a:srgbClr val="000000"/>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6">
        <a:dk1>
          <a:srgbClr val="000000"/>
        </a:dk1>
        <a:lt1>
          <a:srgbClr val="FFFFFF"/>
        </a:lt1>
        <a:dk2>
          <a:srgbClr val="339933"/>
        </a:dk2>
        <a:lt2>
          <a:srgbClr val="333399"/>
        </a:lt2>
        <a:accent1>
          <a:srgbClr val="339933"/>
        </a:accent1>
        <a:accent2>
          <a:srgbClr val="3399FF"/>
        </a:accent2>
        <a:accent3>
          <a:srgbClr val="FFFFFF"/>
        </a:accent3>
        <a:accent4>
          <a:srgbClr val="000000"/>
        </a:accent4>
        <a:accent5>
          <a:srgbClr val="ADCAAD"/>
        </a:accent5>
        <a:accent6>
          <a:srgbClr val="2D8AE7"/>
        </a:accent6>
        <a:hlink>
          <a:srgbClr val="9900FF"/>
        </a:hlink>
        <a:folHlink>
          <a:srgbClr val="FF6600"/>
        </a:folHlink>
      </a:clrScheme>
      <a:clrMap bg1="lt1" tx1="dk1" bg2="lt2" tx2="dk2" accent1="accent1" accent2="accent2" accent3="accent3" accent4="accent4" accent5="accent5" accent6="accent6" hlink="hlink" folHlink="folHlink"/>
    </a:extraClrScheme>
    <a:extraClrScheme>
      <a:clrScheme name="Fluor Corporate 7">
        <a:dk1>
          <a:srgbClr val="000000"/>
        </a:dk1>
        <a:lt1>
          <a:srgbClr val="FFFFFF"/>
        </a:lt1>
        <a:dk2>
          <a:srgbClr val="9900FF"/>
        </a:dk2>
        <a:lt2>
          <a:srgbClr val="333399"/>
        </a:lt2>
        <a:accent1>
          <a:srgbClr val="9900FF"/>
        </a:accent1>
        <a:accent2>
          <a:srgbClr val="3399FF"/>
        </a:accent2>
        <a:accent3>
          <a:srgbClr val="FFFFFF"/>
        </a:accent3>
        <a:accent4>
          <a:srgbClr val="000000"/>
        </a:accent4>
        <a:accent5>
          <a:srgbClr val="CAAAFF"/>
        </a:accent5>
        <a:accent6>
          <a:srgbClr val="2D8AE7"/>
        </a:accent6>
        <a:hlink>
          <a:srgbClr val="339933"/>
        </a:hlink>
        <a:folHlink>
          <a:srgbClr val="FF6600"/>
        </a:folHlink>
      </a:clrScheme>
      <a:clrMap bg1="lt1" tx1="dk1" bg2="lt2" tx2="dk2" accent1="accent1" accent2="accent2" accent3="accent3" accent4="accent4" accent5="accent5" accent6="accent6" hlink="hlink" folHlink="folHlink"/>
    </a:extraClrScheme>
    <a:extraClrScheme>
      <a:clrScheme name="Fluor Corporate 8">
        <a:dk1>
          <a:srgbClr val="000000"/>
        </a:dk1>
        <a:lt1>
          <a:srgbClr val="FFFFFF"/>
        </a:lt1>
        <a:dk2>
          <a:srgbClr val="FF9900"/>
        </a:dk2>
        <a:lt2>
          <a:srgbClr val="333399"/>
        </a:lt2>
        <a:accent1>
          <a:srgbClr val="FF9900"/>
        </a:accent1>
        <a:accent2>
          <a:srgbClr val="3399FF"/>
        </a:accent2>
        <a:accent3>
          <a:srgbClr val="FFFFFF"/>
        </a:accent3>
        <a:accent4>
          <a:srgbClr val="000000"/>
        </a:accent4>
        <a:accent5>
          <a:srgbClr val="FFCA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9">
        <a:dk1>
          <a:srgbClr val="000000"/>
        </a:dk1>
        <a:lt1>
          <a:srgbClr val="FFFFFF"/>
        </a:lt1>
        <a:dk2>
          <a:srgbClr val="800080"/>
        </a:dk2>
        <a:lt2>
          <a:srgbClr val="333399"/>
        </a:lt2>
        <a:accent1>
          <a:srgbClr val="800080"/>
        </a:accent1>
        <a:accent2>
          <a:srgbClr val="3399FF"/>
        </a:accent2>
        <a:accent3>
          <a:srgbClr val="FFFFFF"/>
        </a:accent3>
        <a:accent4>
          <a:srgbClr val="000000"/>
        </a:accent4>
        <a:accent5>
          <a:srgbClr val="C0AAC0"/>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10">
        <a:dk1>
          <a:srgbClr val="000000"/>
        </a:dk1>
        <a:lt1>
          <a:srgbClr val="FFFFFF"/>
        </a:lt1>
        <a:dk2>
          <a:srgbClr val="CC6600"/>
        </a:dk2>
        <a:lt2>
          <a:srgbClr val="333399"/>
        </a:lt2>
        <a:accent1>
          <a:srgbClr val="CC6600"/>
        </a:accent1>
        <a:accent2>
          <a:srgbClr val="3399FF"/>
        </a:accent2>
        <a:accent3>
          <a:srgbClr val="FFFFFF"/>
        </a:accent3>
        <a:accent4>
          <a:srgbClr val="000000"/>
        </a:accent4>
        <a:accent5>
          <a:srgbClr val="E2B8AA"/>
        </a:accent5>
        <a:accent6>
          <a:srgbClr val="2D8AE7"/>
        </a:accent6>
        <a:hlink>
          <a:srgbClr val="339933"/>
        </a:hlink>
        <a:folHlink>
          <a:srgbClr val="9900FF"/>
        </a:folHlink>
      </a:clrScheme>
      <a:clrMap bg1="lt1" tx1="dk1" bg2="lt2" tx2="dk2" accent1="accent1" accent2="accent2" accent3="accent3" accent4="accent4" accent5="accent5" accent6="accent6" hlink="hlink" folHlink="folHlink"/>
    </a:extraClrScheme>
    <a:extraClrScheme>
      <a:clrScheme name="Fluor Corporate 11">
        <a:dk1>
          <a:srgbClr val="003366"/>
        </a:dk1>
        <a:lt1>
          <a:srgbClr val="FFFFFF"/>
        </a:lt1>
        <a:dk2>
          <a:srgbClr val="3399FF"/>
        </a:dk2>
        <a:lt2>
          <a:srgbClr val="000000"/>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2">
        <a:dk1>
          <a:srgbClr val="003366"/>
        </a:dk1>
        <a:lt1>
          <a:srgbClr val="FFFFFF"/>
        </a:lt1>
        <a:dk2>
          <a:srgbClr val="336699"/>
        </a:dk2>
        <a:lt2>
          <a:srgbClr val="000000"/>
        </a:lt2>
        <a:accent1>
          <a:srgbClr val="3399FF"/>
        </a:accent1>
        <a:accent2>
          <a:srgbClr val="339933"/>
        </a:accent2>
        <a:accent3>
          <a:srgbClr val="FFFFFF"/>
        </a:accent3>
        <a:accent4>
          <a:srgbClr val="002A56"/>
        </a:accent4>
        <a:accent5>
          <a:srgbClr val="ADCAFF"/>
        </a:accent5>
        <a:accent6>
          <a:srgbClr val="2D8A2D"/>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3">
        <a:dk1>
          <a:srgbClr val="003366"/>
        </a:dk1>
        <a:lt1>
          <a:srgbClr val="FFFFFF"/>
        </a:lt1>
        <a:dk2>
          <a:srgbClr val="336699"/>
        </a:dk2>
        <a:lt2>
          <a:srgbClr val="000000"/>
        </a:lt2>
        <a:accent1>
          <a:srgbClr val="3399FF"/>
        </a:accent1>
        <a:accent2>
          <a:srgbClr val="009E60"/>
        </a:accent2>
        <a:accent3>
          <a:srgbClr val="FFFFFF"/>
        </a:accent3>
        <a:accent4>
          <a:srgbClr val="002A56"/>
        </a:accent4>
        <a:accent5>
          <a:srgbClr val="ADCAFF"/>
        </a:accent5>
        <a:accent6>
          <a:srgbClr val="008F56"/>
        </a:accent6>
        <a:hlink>
          <a:srgbClr val="9933FF"/>
        </a:hlink>
        <a:folHlink>
          <a:srgbClr val="FF6600"/>
        </a:folHlink>
      </a:clrScheme>
      <a:clrMap bg1="lt1" tx1="dk1" bg2="lt2" tx2="dk2" accent1="accent1" accent2="accent2" accent3="accent3" accent4="accent4" accent5="accent5" accent6="accent6" hlink="hlink" folHlink="folHlink"/>
    </a:extraClrScheme>
    <a:extraClrScheme>
      <a:clrScheme name="Fluor Corporate 14">
        <a:dk1>
          <a:srgbClr val="003366"/>
        </a:dk1>
        <a:lt1>
          <a:srgbClr val="FFFFFF"/>
        </a:lt1>
        <a:dk2>
          <a:srgbClr val="000000"/>
        </a:dk2>
        <a:lt2>
          <a:srgbClr val="FFFFFF"/>
        </a:lt2>
        <a:accent1>
          <a:srgbClr val="3399FF"/>
        </a:accent1>
        <a:accent2>
          <a:srgbClr val="009E60"/>
        </a:accent2>
        <a:accent3>
          <a:srgbClr val="AAAAAA"/>
        </a:accent3>
        <a:accent4>
          <a:srgbClr val="DADADA"/>
        </a:accent4>
        <a:accent5>
          <a:srgbClr val="ADCAFF"/>
        </a:accent5>
        <a:accent6>
          <a:srgbClr val="008F56"/>
        </a:accent6>
        <a:hlink>
          <a:srgbClr val="9933FF"/>
        </a:hlink>
        <a:folHlink>
          <a:srgbClr val="FF6600"/>
        </a:folHlink>
      </a:clrScheme>
      <a:clrMap bg1="dk2" tx1="lt1" bg2="dk1" tx2="lt2" accent1="accent1" accent2="accent2" accent3="accent3" accent4="accent4" accent5="accent5" accent6="accent6" hlink="hlink" folHlink="folHlink"/>
    </a:extraClrScheme>
    <a:extraClrScheme>
      <a:clrScheme name="Fluor Corporate 15">
        <a:dk1>
          <a:srgbClr val="003366"/>
        </a:dk1>
        <a:lt1>
          <a:srgbClr val="FFFFFF"/>
        </a:lt1>
        <a:dk2>
          <a:srgbClr val="004584"/>
        </a:dk2>
        <a:lt2>
          <a:srgbClr val="FFFFFF"/>
        </a:lt2>
        <a:accent1>
          <a:srgbClr val="3399FF"/>
        </a:accent1>
        <a:accent2>
          <a:srgbClr val="009E60"/>
        </a:accent2>
        <a:accent3>
          <a:srgbClr val="AAB0C2"/>
        </a:accent3>
        <a:accent4>
          <a:srgbClr val="DADADA"/>
        </a:accent4>
        <a:accent5>
          <a:srgbClr val="ADCAFF"/>
        </a:accent5>
        <a:accent6>
          <a:srgbClr val="008F56"/>
        </a:accent6>
        <a:hlink>
          <a:srgbClr val="9933FF"/>
        </a:hlink>
        <a:folHlink>
          <a:srgbClr val="FF6600"/>
        </a:folHlink>
      </a:clrScheme>
      <a:clrMap bg1="dk2" tx1="lt1" bg2="dk1" tx2="lt2" accent1="accent1" accent2="accent2" accent3="accent3" accent4="accent4" accent5="accent5" accent6="accent6" hlink="hlink" folHlink="folHlink"/>
    </a:extraClrScheme>
    <a:extraClrScheme>
      <a:clrScheme name="Fluor Corporate 16">
        <a:dk1>
          <a:srgbClr val="000000"/>
        </a:dk1>
        <a:lt1>
          <a:srgbClr val="FFFFFF"/>
        </a:lt1>
        <a:dk2>
          <a:srgbClr val="FFFFFF"/>
        </a:dk2>
        <a:lt2>
          <a:srgbClr val="003366"/>
        </a:lt2>
        <a:accent1>
          <a:srgbClr val="0092DD"/>
        </a:accent1>
        <a:accent2>
          <a:srgbClr val="009E60"/>
        </a:accent2>
        <a:accent3>
          <a:srgbClr val="FFFFFF"/>
        </a:accent3>
        <a:accent4>
          <a:srgbClr val="000000"/>
        </a:accent4>
        <a:accent5>
          <a:srgbClr val="AAC7EB"/>
        </a:accent5>
        <a:accent6>
          <a:srgbClr val="008F56"/>
        </a:accent6>
        <a:hlink>
          <a:srgbClr val="9933FF"/>
        </a:hlink>
        <a:folHlink>
          <a:srgbClr val="EEB21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PresentationTemplate_RWMC_TRU</Template>
  <TotalTime>1367</TotalTime>
  <Words>621</Words>
  <Application>Microsoft Office PowerPoint</Application>
  <PresentationFormat>Custom</PresentationFormat>
  <Paragraphs>97</Paragraphs>
  <Slides>14</Slides>
  <Notes>1</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PresentationTemplate_RWMC_TRU</vt:lpstr>
      <vt:lpstr>1_GV20160421-006 B</vt:lpstr>
      <vt:lpstr>PowerPoint Presentation</vt:lpstr>
      <vt:lpstr>Resuming Shipments to WIPP</vt:lpstr>
      <vt:lpstr>Resuming Shipments to WIPP (cont.)</vt:lpstr>
      <vt:lpstr>Generator Sites</vt:lpstr>
      <vt:lpstr>Idaho Cleanup Project Core  </vt:lpstr>
      <vt:lpstr>APRIL 10, 2017</vt:lpstr>
      <vt:lpstr>The Roadway to Success</vt:lpstr>
      <vt:lpstr>Mock Shipment- AMWTP</vt:lpstr>
      <vt:lpstr>Mock Shipment- AMWTP (Cont.)</vt:lpstr>
      <vt:lpstr>Mock Shipment- Over the Road</vt:lpstr>
      <vt:lpstr>Mock Shipment- Over the Road (Cont.)</vt:lpstr>
      <vt:lpstr>WIPP Shipping Progress</vt:lpstr>
      <vt:lpstr>CBFO Surveillance- Week of CTMA!</vt:lpstr>
      <vt:lpstr>Progress Across the Complex</vt:lpstr>
    </vt:vector>
  </TitlesOfParts>
  <Company>CH2M-WG IDAHO,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Myers, Travis R</cp:lastModifiedBy>
  <cp:revision>34</cp:revision>
  <cp:lastPrinted>2008-04-30T15:27:38Z</cp:lastPrinted>
  <dcterms:created xsi:type="dcterms:W3CDTF">2016-06-07T22:15:43Z</dcterms:created>
  <dcterms:modified xsi:type="dcterms:W3CDTF">2017-05-04T15:23:22Z</dcterms:modified>
</cp:coreProperties>
</file>